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0" r:id="rId4"/>
    <p:sldId id="356" r:id="rId5"/>
    <p:sldId id="357" r:id="rId6"/>
    <p:sldId id="358" r:id="rId7"/>
    <p:sldId id="359" r:id="rId8"/>
    <p:sldId id="360" r:id="rId9"/>
    <p:sldId id="361" r:id="rId10"/>
    <p:sldId id="362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5288" y="2234184"/>
            <a:ext cx="6821425" cy="238963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16"/>
          <a:stretch>
            <a:fillRect/>
          </a:stretch>
        </p:blipFill>
        <p:spPr>
          <a:xfrm>
            <a:off x="839470" y="3707130"/>
            <a:ext cx="8893810" cy="3044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225" y="746760"/>
            <a:ext cx="8558530" cy="298069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54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2058006"/>
            <a:ext cx="419047" cy="381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765175"/>
            <a:ext cx="10032365" cy="5786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20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91428" y="1209171"/>
            <a:ext cx="333333" cy="381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4149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38614" y="2772916"/>
            <a:ext cx="365304" cy="324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20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6052989"/>
            <a:ext cx="419047" cy="381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935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989414"/>
            <a:ext cx="10800000" cy="3769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67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1586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54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65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434285" y="1601660"/>
            <a:ext cx="447619" cy="200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24761" y="1926407"/>
            <a:ext cx="457142" cy="181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53333" y="2241602"/>
            <a:ext cx="428571" cy="19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24761" y="2556797"/>
            <a:ext cx="666666" cy="200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15238" y="2891095"/>
            <a:ext cx="466666" cy="191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34285" y="3215842"/>
            <a:ext cx="447619" cy="181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bldLvl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15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428" y="3067031"/>
            <a:ext cx="2114285" cy="438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15238" y="3067031"/>
            <a:ext cx="6257142" cy="438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2380" y="3962644"/>
            <a:ext cx="1428571" cy="438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10476" y="3962644"/>
            <a:ext cx="6257142" cy="438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91900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6995" y="2512695"/>
            <a:ext cx="827976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5250" y="3260725"/>
            <a:ext cx="8279765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49375" y="4011295"/>
            <a:ext cx="8279765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72870" y="4739640"/>
            <a:ext cx="8279765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49375" y="5489575"/>
            <a:ext cx="8279765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380490" y="6210935"/>
            <a:ext cx="8279765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1" grpId="0" bldLvl="0" animBg="1"/>
      <p:bldP spid="14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2493010"/>
            <a:ext cx="11003280" cy="28727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l="13659" t="9458" r="13160"/>
          <a:stretch>
            <a:fillRect/>
          </a:stretch>
        </p:blipFill>
        <p:spPr>
          <a:xfrm>
            <a:off x="479425" y="836930"/>
            <a:ext cx="10801350" cy="137985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125220"/>
            <a:ext cx="11033760" cy="364998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035" y="836930"/>
            <a:ext cx="10567670" cy="582549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845310"/>
            <a:ext cx="8564245" cy="47847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4858" t="10042" r="4043"/>
          <a:stretch>
            <a:fillRect/>
          </a:stretch>
        </p:blipFill>
        <p:spPr>
          <a:xfrm>
            <a:off x="767080" y="765175"/>
            <a:ext cx="8477250" cy="1076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56270" y="6021705"/>
            <a:ext cx="51689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196975"/>
            <a:ext cx="5897880" cy="368808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8310" y="765175"/>
            <a:ext cx="8847455" cy="22853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3050540"/>
            <a:ext cx="8330565" cy="37477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28025" y="3050540"/>
            <a:ext cx="51689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44618"/>
          <a:stretch>
            <a:fillRect/>
          </a:stretch>
        </p:blipFill>
        <p:spPr>
          <a:xfrm>
            <a:off x="551180" y="1031875"/>
            <a:ext cx="10911785" cy="47138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0640" y="4941570"/>
            <a:ext cx="675005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2024-08-26T11:59:27Z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