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56" r:id="rId5"/>
    <p:sldId id="357" r:id="rId6"/>
    <p:sldId id="358" r:id="rId7"/>
    <p:sldId id="359" r:id="rId8"/>
    <p:sldId id="362" r:id="rId9"/>
    <p:sldId id="361" r:id="rId10"/>
    <p:sldId id="360" r:id="rId11"/>
    <p:sldId id="363" r:id="rId12"/>
    <p:sldId id="336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4570" y="3048000"/>
            <a:ext cx="764286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052195"/>
            <a:ext cx="1028700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4364990"/>
            <a:ext cx="7972425" cy="695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550" y="1124585"/>
            <a:ext cx="67310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8997315" cy="398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3500755"/>
            <a:ext cx="64198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869180"/>
            <a:ext cx="8997315" cy="1955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499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6855" y="3954780"/>
            <a:ext cx="34036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162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17352" y="3093319"/>
            <a:ext cx="318402" cy="36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5844754"/>
            <a:ext cx="361904" cy="38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146030" cy="452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25"/>
          <a:stretch>
            <a:fillRect/>
          </a:stretch>
        </p:blipFill>
        <p:spPr>
          <a:xfrm>
            <a:off x="720090" y="5353685"/>
            <a:ext cx="10146030" cy="144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457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837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1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602865"/>
            <a:ext cx="1007999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3328368"/>
            <a:ext cx="9304761" cy="43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715" y="4072890"/>
            <a:ext cx="100799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91615" y="4807585"/>
            <a:ext cx="100799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5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28040"/>
            <a:ext cx="1007999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570990"/>
            <a:ext cx="1007999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438197"/>
            <a:ext cx="9352380" cy="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054350"/>
            <a:ext cx="1007999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769360"/>
            <a:ext cx="1007999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animBg="1"/>
      <p:bldP spid="15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8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872380" y="1839615"/>
            <a:ext cx="428571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9523" y="3395214"/>
            <a:ext cx="1066666" cy="20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665" y="3206115"/>
            <a:ext cx="1007999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9047" y="4077853"/>
            <a:ext cx="9247619" cy="4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1615" y="4673600"/>
            <a:ext cx="1007999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8290" y="5419725"/>
            <a:ext cx="1007999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916430"/>
            <a:ext cx="8719820" cy="4829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59" t="20656" r="5280"/>
          <a:stretch>
            <a:fillRect/>
          </a:stretch>
        </p:blipFill>
        <p:spPr>
          <a:xfrm>
            <a:off x="535940" y="836295"/>
            <a:ext cx="8807450" cy="11277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08685"/>
            <a:ext cx="10445750" cy="59188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760" y="1988820"/>
            <a:ext cx="8442325" cy="47745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565" t="13102" r="11124" b="8208"/>
          <a:stretch>
            <a:fillRect/>
          </a:stretch>
        </p:blipFill>
        <p:spPr>
          <a:xfrm>
            <a:off x="767715" y="908685"/>
            <a:ext cx="8474710" cy="10172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08685"/>
            <a:ext cx="10287000" cy="5600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1700530"/>
            <a:ext cx="70421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991870"/>
            <a:ext cx="1088707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4292600"/>
            <a:ext cx="10287000" cy="2409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6021070"/>
            <a:ext cx="64198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124585"/>
            <a:ext cx="10382250" cy="4781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80440"/>
            <a:ext cx="10915650" cy="46767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2024-08-26T02:19:14Z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