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60" r:id="rId5"/>
    <p:sldId id="361" r:id="rId6"/>
    <p:sldId id="362" r:id="rId7"/>
    <p:sldId id="363" r:id="rId8"/>
    <p:sldId id="364" r:id="rId9"/>
    <p:sldId id="366" r:id="rId10"/>
    <p:sldId id="369" r:id="rId11"/>
    <p:sldId id="367" r:id="rId12"/>
    <p:sldId id="368" r:id="rId13"/>
    <p:sldId id="370" r:id="rId14"/>
    <p:sldId id="338" r:id="rId15"/>
    <p:sldId id="337" r:id="rId16"/>
    <p:sldId id="336" r:id="rId17"/>
    <p:sldId id="335" r:id="rId18"/>
    <p:sldId id="334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9460" y="3036570"/>
            <a:ext cx="55930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908685"/>
            <a:ext cx="9063355" cy="637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1964"/>
          <a:stretch>
            <a:fillRect/>
          </a:stretch>
        </p:blipFill>
        <p:spPr>
          <a:xfrm>
            <a:off x="983615" y="1700530"/>
            <a:ext cx="8577580" cy="5040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1700530"/>
            <a:ext cx="6254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196340"/>
            <a:ext cx="1022985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195"/>
            <a:ext cx="8803005" cy="19589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140710"/>
            <a:ext cx="8709660" cy="3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2492375"/>
            <a:ext cx="6254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5917846"/>
            <a:ext cx="419048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13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9713" y="1824279"/>
            <a:ext cx="319793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488000" cy="372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280" y="1988820"/>
            <a:ext cx="46799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460240"/>
            <a:ext cx="7488000" cy="120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1"/>
          <a:stretch>
            <a:fillRect/>
          </a:stretch>
        </p:blipFill>
        <p:spPr>
          <a:xfrm>
            <a:off x="1199515" y="5664835"/>
            <a:ext cx="7487920" cy="107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10476" y="1762693"/>
            <a:ext cx="447619" cy="2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0952" y="2172814"/>
            <a:ext cx="428571" cy="2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8571" y="2172814"/>
            <a:ext cx="409523" cy="2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81904" y="2497096"/>
            <a:ext cx="466666" cy="1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39047" y="2497096"/>
            <a:ext cx="447619" cy="2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00952" y="2821378"/>
            <a:ext cx="419047" cy="2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63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615" y="2652395"/>
            <a:ext cx="100799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615" y="3442970"/>
            <a:ext cx="100799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665" y="4247515"/>
            <a:ext cx="100799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13130"/>
            <a:ext cx="100799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689735"/>
            <a:ext cx="100799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489200"/>
            <a:ext cx="1007999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268345"/>
            <a:ext cx="1007999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071620"/>
            <a:ext cx="1007999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615" y="3633470"/>
            <a:ext cx="100799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715" y="4407535"/>
            <a:ext cx="1007999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9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65200"/>
            <a:ext cx="100799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55775"/>
            <a:ext cx="100799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46985"/>
            <a:ext cx="100799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36290"/>
            <a:ext cx="100799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01080"/>
            <a:ext cx="1190476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92375"/>
            <a:ext cx="107918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836295"/>
            <a:ext cx="10801350" cy="1383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052195"/>
            <a:ext cx="10829925" cy="4972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052195"/>
            <a:ext cx="109156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3932555"/>
            <a:ext cx="1082992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195"/>
            <a:ext cx="10915650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196340"/>
            <a:ext cx="10820400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32330"/>
            <a:ext cx="107918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623570" y="764540"/>
            <a:ext cx="10801350" cy="12966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836295"/>
            <a:ext cx="9133205" cy="5945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764540"/>
            <a:ext cx="6254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