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648" y="2859024"/>
            <a:ext cx="8680704" cy="1139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51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2024-08-25T11:18:13Z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