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56" r:id="rId5"/>
    <p:sldId id="357" r:id="rId6"/>
    <p:sldId id="358" r:id="rId7"/>
    <p:sldId id="360" r:id="rId8"/>
    <p:sldId id="361" r:id="rId9"/>
    <p:sldId id="362" r:id="rId10"/>
    <p:sldId id="363" r:id="rId11"/>
    <p:sldId id="364" r:id="rId12"/>
    <p:sldId id="337" r:id="rId13"/>
    <p:sldId id="336" r:id="rId14"/>
    <p:sldId id="335" r:id="rId15"/>
    <p:sldId id="334" r:id="rId16"/>
    <p:sldId id="333" r:id="rId17"/>
    <p:sldId id="331" r:id="rId18"/>
    <p:sldId id="330" r:id="rId19"/>
    <p:sldId id="328" r:id="rId20"/>
    <p:sldId id="327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1864" y="2343912"/>
            <a:ext cx="6748272" cy="21701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981075"/>
            <a:ext cx="10546080" cy="42824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0910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4645" y="3548380"/>
            <a:ext cx="33845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363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072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3909" y="1028147"/>
            <a:ext cx="318125" cy="363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526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56893" y="2541802"/>
            <a:ext cx="292107" cy="32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10385425" cy="5141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2781300"/>
            <a:ext cx="47117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80"/>
          <a:stretch>
            <a:fillRect/>
          </a:stretch>
        </p:blipFill>
        <p:spPr>
          <a:xfrm>
            <a:off x="1199515" y="6021705"/>
            <a:ext cx="10390505" cy="76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1187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08251" y="2905801"/>
            <a:ext cx="264897" cy="293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788670"/>
            <a:ext cx="8148955" cy="3288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5"/>
          <a:stretch>
            <a:fillRect/>
          </a:stretch>
        </p:blipFill>
        <p:spPr>
          <a:xfrm>
            <a:off x="983615" y="4076700"/>
            <a:ext cx="8150860" cy="2665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2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9756000" cy="3714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125" y="2421255"/>
            <a:ext cx="1007999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2"/>
          <a:stretch>
            <a:fillRect/>
          </a:stretch>
        </p:blipFill>
        <p:spPr>
          <a:xfrm>
            <a:off x="1415415" y="4580890"/>
            <a:ext cx="9756000" cy="2161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1091565" y="3143250"/>
            <a:ext cx="1007999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55370" y="3862070"/>
            <a:ext cx="1007999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11225" y="4653280"/>
            <a:ext cx="1007999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39470" y="5384165"/>
            <a:ext cx="1007999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7080" y="6165850"/>
            <a:ext cx="1007999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2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577142" y="1600719"/>
            <a:ext cx="457142" cy="20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96190" y="1925071"/>
            <a:ext cx="466666" cy="19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7619" y="2249423"/>
            <a:ext cx="466666" cy="2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8095" y="2249423"/>
            <a:ext cx="657142" cy="19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34285" y="2258962"/>
            <a:ext cx="447619" cy="18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43809" y="2611933"/>
            <a:ext cx="857142" cy="19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5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2724785"/>
            <a:ext cx="1007999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565" y="3545840"/>
            <a:ext cx="1007999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845310"/>
            <a:ext cx="8478520" cy="49834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13659" t="9458" r="13160"/>
          <a:stretch>
            <a:fillRect/>
          </a:stretch>
        </p:blipFill>
        <p:spPr>
          <a:xfrm>
            <a:off x="551180" y="765175"/>
            <a:ext cx="8369935" cy="10693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981075"/>
            <a:ext cx="11033760" cy="1600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692785"/>
            <a:ext cx="9232900" cy="59785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2493010"/>
            <a:ext cx="10972800" cy="41376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858" t="10042" r="4043"/>
          <a:stretch>
            <a:fillRect/>
          </a:stretch>
        </p:blipFill>
        <p:spPr>
          <a:xfrm>
            <a:off x="479425" y="836930"/>
            <a:ext cx="10801350" cy="1370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720" y="5857875"/>
            <a:ext cx="55308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125220"/>
            <a:ext cx="9585960" cy="36271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836930"/>
            <a:ext cx="10344785" cy="414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5085715"/>
            <a:ext cx="8163560" cy="1546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2633345"/>
            <a:ext cx="48641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836930"/>
            <a:ext cx="10678160" cy="5936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250" y="2565400"/>
            <a:ext cx="48641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2024-08-25T13:51:13Z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