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4" r:id="rId4"/>
    <p:sldId id="353" r:id="rId5"/>
    <p:sldId id="352" r:id="rId6"/>
    <p:sldId id="351" r:id="rId7"/>
    <p:sldId id="350" r:id="rId8"/>
    <p:sldId id="349" r:id="rId9"/>
    <p:sldId id="348" r:id="rId10"/>
    <p:sldId id="347" r:id="rId11"/>
    <p:sldId id="346" r:id="rId12"/>
    <p:sldId id="344" r:id="rId13"/>
    <p:sldId id="342" r:id="rId14"/>
    <p:sldId id="341" r:id="rId15"/>
    <p:sldId id="340" r:id="rId16"/>
    <p:sldId id="339" r:id="rId17"/>
    <p:sldId id="338" r:id="rId18"/>
    <p:sldId id="335" r:id="rId19"/>
    <p:sldId id="333" r:id="rId20"/>
    <p:sldId id="332" r:id="rId21"/>
    <p:sldId id="331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63290" y="2659380"/>
            <a:ext cx="5265420" cy="15392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28906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39222" y="3264462"/>
            <a:ext cx="321620" cy="292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306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008"/>
          <a:stretch>
            <a:fillRect/>
          </a:stretch>
        </p:blipFill>
        <p:spPr>
          <a:xfrm>
            <a:off x="3575685" y="1844675"/>
            <a:ext cx="6597650" cy="4815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841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707005"/>
            <a:ext cx="10243820" cy="72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3617595"/>
            <a:ext cx="10243820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4474210"/>
            <a:ext cx="10243820" cy="70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62062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66399" y="3278707"/>
            <a:ext cx="288874" cy="312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996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4841251"/>
            <a:ext cx="419047" cy="381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247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28040"/>
            <a:ext cx="10457815" cy="2536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53320" y="2709545"/>
            <a:ext cx="533400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3501390"/>
            <a:ext cx="10457815" cy="3313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502"/>
          <a:stretch>
            <a:fillRect/>
          </a:stretch>
        </p:blipFill>
        <p:spPr>
          <a:xfrm>
            <a:off x="479425" y="909320"/>
            <a:ext cx="9360000" cy="23657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80" t="34499" r="22675"/>
          <a:stretch>
            <a:fillRect/>
          </a:stretch>
        </p:blipFill>
        <p:spPr>
          <a:xfrm>
            <a:off x="8040370" y="3212465"/>
            <a:ext cx="3559175" cy="3275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32215" y="2701290"/>
            <a:ext cx="521970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875" y="3357204"/>
            <a:ext cx="9360000" cy="3336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775743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97586" y="3628479"/>
            <a:ext cx="239426" cy="27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23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9225" y="4585335"/>
            <a:ext cx="439420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48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690" y="3856990"/>
            <a:ext cx="396000" cy="26755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1268730"/>
            <a:ext cx="5868000" cy="2297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801"/>
          <a:stretch>
            <a:fillRect/>
          </a:stretch>
        </p:blipFill>
        <p:spPr>
          <a:xfrm>
            <a:off x="6168390" y="1269365"/>
            <a:ext cx="5868000" cy="1999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90"/>
          <a:stretch>
            <a:fillRect/>
          </a:stretch>
        </p:blipFill>
        <p:spPr>
          <a:xfrm>
            <a:off x="623570" y="3861476"/>
            <a:ext cx="10800080" cy="18078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46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87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9715" y="2613025"/>
            <a:ext cx="1007999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01140" y="3432810"/>
            <a:ext cx="1007999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20190" y="4254500"/>
            <a:ext cx="10079990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29715" y="5114925"/>
            <a:ext cx="10079990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548765" y="5892800"/>
            <a:ext cx="1007999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  <p:bldP spid="13" grpId="0" bldLvl="0" animBg="1"/>
      <p:bldP spid="1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13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91428" y="2802925"/>
            <a:ext cx="9000000" cy="429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82090" y="3554730"/>
            <a:ext cx="10079990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81904" y="4434387"/>
            <a:ext cx="9066666" cy="429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91615" y="5182235"/>
            <a:ext cx="10079990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7870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11300" y="5344160"/>
            <a:ext cx="10079990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58290" y="6142990"/>
            <a:ext cx="10079990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32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91615" y="1866265"/>
            <a:ext cx="10079990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10665" y="2678430"/>
            <a:ext cx="10079990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137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690" y="1052195"/>
            <a:ext cx="396000" cy="267553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43264"/>
            <a:ext cx="10800000" cy="3266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800" y="979805"/>
            <a:ext cx="396000" cy="2675532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5" r="83331" b="53937"/>
          <a:stretch>
            <a:fillRect/>
          </a:stretch>
        </p:blipFill>
        <p:spPr>
          <a:xfrm>
            <a:off x="1137600" y="2996565"/>
            <a:ext cx="1691640" cy="1511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1043264"/>
            <a:ext cx="10800000" cy="32821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355" y="979805"/>
            <a:ext cx="396000" cy="267553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1744980"/>
            <a:ext cx="9389110" cy="5113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92260" y="6165215"/>
            <a:ext cx="51054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21388" r="14447"/>
          <a:stretch>
            <a:fillRect/>
          </a:stretch>
        </p:blipFill>
        <p:spPr>
          <a:xfrm>
            <a:off x="407670" y="764540"/>
            <a:ext cx="5400675" cy="950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05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8329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61621" y="1942289"/>
            <a:ext cx="341239" cy="359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168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2024-08-26T01:29:08Z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