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0" r:id="rId9"/>
    <p:sldId id="361" r:id="rId10"/>
    <p:sldId id="339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248" y="3078480"/>
            <a:ext cx="5175504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5238" y="5308442"/>
            <a:ext cx="428571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7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06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1339" y="2501354"/>
            <a:ext cx="292551" cy="3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290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159240" cy="393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2"/>
          <a:stretch>
            <a:fillRect/>
          </a:stretch>
        </p:blipFill>
        <p:spPr>
          <a:xfrm>
            <a:off x="839470" y="4725670"/>
            <a:ext cx="915924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50185"/>
            <a:ext cx="94634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428" y="3768593"/>
            <a:ext cx="1600000" cy="4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2871470"/>
            <a:ext cx="100799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3819498"/>
            <a:ext cx="9228571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428" y="4695989"/>
            <a:ext cx="9314285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615" y="5534025"/>
            <a:ext cx="100799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3465"/>
            <a:ext cx="971994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70856"/>
            <a:ext cx="9295238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06065"/>
            <a:ext cx="971994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35705"/>
            <a:ext cx="97199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02480"/>
            <a:ext cx="97199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523237"/>
            <a:ext cx="704761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4" grpId="0" bldLvl="0" animBg="1"/>
      <p:bldP spid="18" grpId="0" bldLvl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96190" y="1610383"/>
            <a:ext cx="857142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1428" y="1610383"/>
            <a:ext cx="428571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7142" y="1972952"/>
            <a:ext cx="876190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2325979"/>
            <a:ext cx="857142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6190" y="2325979"/>
            <a:ext cx="866666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86666" y="2325979"/>
            <a:ext cx="857142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96190" y="2888915"/>
            <a:ext cx="876190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428" y="2888915"/>
            <a:ext cx="819047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91428" y="2888915"/>
            <a:ext cx="857142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58095" y="3270566"/>
            <a:ext cx="866666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2893060"/>
            <a:ext cx="100799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3770630"/>
            <a:ext cx="100799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9047" y="4739080"/>
            <a:ext cx="4152380" cy="4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10340340" cy="132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10504170" cy="45954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908685"/>
            <a:ext cx="10108565" cy="4342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0" y="5301615"/>
            <a:ext cx="9937750" cy="14662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9576000" cy="58779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908685"/>
            <a:ext cx="9568815" cy="12147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205355"/>
            <a:ext cx="9666605" cy="4549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0505" y="6224905"/>
            <a:ext cx="51117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25220"/>
            <a:ext cx="10218420" cy="36804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908685"/>
            <a:ext cx="1019048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565400"/>
            <a:ext cx="9653270" cy="42316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0870" y="3429000"/>
            <a:ext cx="5111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783"/>
          <a:stretch>
            <a:fillRect/>
          </a:stretch>
        </p:blipFill>
        <p:spPr>
          <a:xfrm>
            <a:off x="695325" y="836930"/>
            <a:ext cx="7766685" cy="39808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4"/>
          <a:stretch>
            <a:fillRect/>
          </a:stretch>
        </p:blipFill>
        <p:spPr>
          <a:xfrm>
            <a:off x="1127125" y="4797425"/>
            <a:ext cx="7753985" cy="195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607935" y="1412875"/>
            <a:ext cx="5111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