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2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5710" y="3074670"/>
            <a:ext cx="464058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195"/>
            <a:ext cx="9999980" cy="15233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708910"/>
            <a:ext cx="9980930" cy="405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795" y="6092825"/>
            <a:ext cx="5346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33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2090" y="6023234"/>
            <a:ext cx="410641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5782991"/>
            <a:ext cx="352380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457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18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7261" y="1635858"/>
            <a:ext cx="286073" cy="2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20000" y="1944703"/>
            <a:ext cx="876190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000" y="2908696"/>
            <a:ext cx="857142" cy="19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0000" y="2899151"/>
            <a:ext cx="409523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34285" y="3233208"/>
            <a:ext cx="457142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2857" y="3223664"/>
            <a:ext cx="476190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15238" y="3614988"/>
            <a:ext cx="866665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53333" y="3939500"/>
            <a:ext cx="866666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1894840"/>
            <a:ext cx="1007999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665" y="2758440"/>
            <a:ext cx="1007999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2090" y="3586480"/>
            <a:ext cx="1007999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72565" y="4444365"/>
            <a:ext cx="1007999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1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1791970"/>
            <a:ext cx="100799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1140" y="2632075"/>
            <a:ext cx="100799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1140" y="3508375"/>
            <a:ext cx="100799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420620"/>
            <a:ext cx="83534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836295"/>
            <a:ext cx="10801350" cy="1383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80440"/>
            <a:ext cx="108204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5589270"/>
            <a:ext cx="91725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24585"/>
            <a:ext cx="10791825" cy="47529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132330"/>
            <a:ext cx="9852025" cy="4639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551180" y="980440"/>
            <a:ext cx="9834245" cy="1180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6092825"/>
            <a:ext cx="5346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80440"/>
            <a:ext cx="10315575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345" y="908685"/>
            <a:ext cx="10613390" cy="2475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500755"/>
            <a:ext cx="10118090" cy="3288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1837690"/>
            <a:ext cx="5346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836930"/>
            <a:ext cx="8256270" cy="5950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470" y="2204720"/>
            <a:ext cx="5346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