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0" r:id="rId4"/>
    <p:sldId id="339" r:id="rId5"/>
    <p:sldId id="338" r:id="rId6"/>
    <p:sldId id="337" r:id="rId7"/>
    <p:sldId id="336" r:id="rId8"/>
    <p:sldId id="356" r:id="rId9"/>
    <p:sldId id="335" r:id="rId10"/>
    <p:sldId id="334" r:id="rId11"/>
    <p:sldId id="333" r:id="rId12"/>
    <p:sldId id="332" r:id="rId13"/>
    <p:sldId id="331" r:id="rId14"/>
    <p:sldId id="329" r:id="rId15"/>
    <p:sldId id="328" r:id="rId16"/>
    <p:sldId id="327" r:id="rId17"/>
    <p:sldId id="326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4720" y="2697480"/>
            <a:ext cx="5242560" cy="14630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71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7193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92338" y="2786875"/>
            <a:ext cx="318837" cy="35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488000" cy="481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05040" y="3356610"/>
            <a:ext cx="59372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55"/>
          <a:stretch>
            <a:fillRect/>
          </a:stretch>
        </p:blipFill>
        <p:spPr>
          <a:xfrm>
            <a:off x="1127760" y="5633720"/>
            <a:ext cx="7487920" cy="1179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4991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9292" y="2689960"/>
            <a:ext cx="328701" cy="37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03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5635726"/>
            <a:ext cx="371428" cy="372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7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560000" cy="5370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92035" y="2060575"/>
            <a:ext cx="47180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30"/>
          <a:stretch>
            <a:fillRect/>
          </a:stretch>
        </p:blipFill>
        <p:spPr>
          <a:xfrm>
            <a:off x="1127760" y="6198870"/>
            <a:ext cx="7560310" cy="575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0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000" y="2924810"/>
            <a:ext cx="432000" cy="23378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37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80399"/>
            <a:ext cx="10800000" cy="4686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0" y="980440"/>
            <a:ext cx="432000" cy="233788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73" r="31991" b="65050"/>
          <a:stretch>
            <a:fillRect/>
          </a:stretch>
        </p:blipFill>
        <p:spPr>
          <a:xfrm>
            <a:off x="551815" y="898525"/>
            <a:ext cx="4428000" cy="845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210" y="1772285"/>
            <a:ext cx="9954260" cy="26041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b="7471"/>
          <a:stretch>
            <a:fillRect/>
          </a:stretch>
        </p:blipFill>
        <p:spPr>
          <a:xfrm>
            <a:off x="983615" y="4436745"/>
            <a:ext cx="9579610" cy="2304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0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72380" y="1018750"/>
            <a:ext cx="352380" cy="381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446"/>
          <a:stretch>
            <a:fillRect/>
          </a:stretch>
        </p:blipFill>
        <p:spPr>
          <a:xfrm>
            <a:off x="720090" y="836295"/>
            <a:ext cx="10800000" cy="4559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55"/>
          <a:stretch>
            <a:fillRect/>
          </a:stretch>
        </p:blipFill>
        <p:spPr>
          <a:xfrm>
            <a:off x="623570" y="1196340"/>
            <a:ext cx="10800000" cy="4531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95" y="1340485"/>
            <a:ext cx="53149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8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5806986"/>
            <a:ext cx="419047" cy="371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2024-08-26T02:24:10Z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