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7933" y="3000693"/>
            <a:ext cx="6456135" cy="85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009376"/>
            <a:ext cx="342858" cy="2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05539"/>
            <a:ext cx="10800000" cy="7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790326"/>
            <a:ext cx="266666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5518355"/>
            <a:ext cx="342858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10715"/>
            <a:ext cx="9514285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782873"/>
            <a:ext cx="3961904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380" y="2782873"/>
            <a:ext cx="5333333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345495"/>
            <a:ext cx="7428572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6190" y="3345495"/>
            <a:ext cx="1838094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3898582"/>
            <a:ext cx="2723809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3333" y="3898582"/>
            <a:ext cx="6561905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4461204"/>
            <a:ext cx="9495238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523" y="5023827"/>
            <a:ext cx="6847619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01566"/>
            <a:ext cx="6495238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2201566"/>
            <a:ext cx="2809523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745270"/>
            <a:ext cx="9476190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317590"/>
            <a:ext cx="1628571" cy="33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0000" y="3317590"/>
            <a:ext cx="7723809" cy="33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3889910"/>
            <a:ext cx="3780952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30086"/>
            <a:ext cx="9466666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792829"/>
            <a:ext cx="5238095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342245" cy="171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2637155"/>
            <a:ext cx="10342245" cy="411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4999355"/>
            <a:ext cx="5327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495916"/>
            <a:ext cx="9495238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058876"/>
            <a:ext cx="4485714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2068418"/>
            <a:ext cx="4790476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621835"/>
            <a:ext cx="9514285" cy="3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3184795"/>
            <a:ext cx="5761904" cy="3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747754"/>
            <a:ext cx="8971429" cy="3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3333" y="3747754"/>
            <a:ext cx="371428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428" y="4310713"/>
            <a:ext cx="9542857" cy="3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523" y="4873673"/>
            <a:ext cx="4495238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04271"/>
            <a:ext cx="7876190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904271"/>
            <a:ext cx="1504761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466782"/>
            <a:ext cx="3838095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5238" y="1466782"/>
            <a:ext cx="5628571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29292"/>
            <a:ext cx="2380952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4285" y="2029292"/>
            <a:ext cx="7019047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91803"/>
            <a:ext cx="3828571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44779"/>
            <a:ext cx="3485714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5238" y="3154313"/>
            <a:ext cx="6000000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07290"/>
            <a:ext cx="9561904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269800"/>
            <a:ext cx="9552380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841845"/>
            <a:ext cx="5095238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61386"/>
            <a:ext cx="4390476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970914"/>
            <a:ext cx="5542858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542574"/>
            <a:ext cx="1295238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6666" y="1533046"/>
            <a:ext cx="8628571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95179"/>
            <a:ext cx="4180952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2095179"/>
            <a:ext cx="1628571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333" y="2085651"/>
            <a:ext cx="4009523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66839"/>
            <a:ext cx="8104761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7142" y="2657312"/>
            <a:ext cx="1876190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219444"/>
            <a:ext cx="4647619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0476" y="3228972"/>
            <a:ext cx="5352380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781577"/>
            <a:ext cx="4390476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72380" y="3781577"/>
            <a:ext cx="5600000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353238"/>
            <a:ext cx="933333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81904" y="4353238"/>
            <a:ext cx="8952380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924898"/>
            <a:ext cx="7733333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34285" y="4924898"/>
            <a:ext cx="2228571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477503"/>
            <a:ext cx="10180952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6049163"/>
            <a:ext cx="5628571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07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172582"/>
            <a:ext cx="8942857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2201190"/>
            <a:ext cx="371428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735209"/>
            <a:ext cx="628571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714" y="2744745"/>
            <a:ext cx="3009524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3297835"/>
            <a:ext cx="9523809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3879535"/>
            <a:ext cx="885714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7142" y="3869998"/>
            <a:ext cx="8447619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4432625"/>
            <a:ext cx="2342857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163422"/>
            <a:ext cx="9495238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735746"/>
            <a:ext cx="9495238" cy="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298531"/>
            <a:ext cx="3057142" cy="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152522"/>
            <a:ext cx="3066666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2152522"/>
            <a:ext cx="6276190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724259"/>
            <a:ext cx="9295238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380" y="2914838"/>
            <a:ext cx="133333" cy="1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3286467"/>
            <a:ext cx="4142857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3809" y="3286467"/>
            <a:ext cx="3133333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67619" y="3305524"/>
            <a:ext cx="1866666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3848674"/>
            <a:ext cx="8180952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0000" y="3867732"/>
            <a:ext cx="1114284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8095" y="4410882"/>
            <a:ext cx="9447619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8571" y="4982619"/>
            <a:ext cx="9485714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7619" y="5563885"/>
            <a:ext cx="1942857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20000" y="5544827"/>
            <a:ext cx="7314285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9523" y="6116564"/>
            <a:ext cx="3780952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868094"/>
            <a:ext cx="295237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625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6964"/>
            <a:ext cx="9523809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5700"/>
            <a:ext cx="9533333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63976"/>
            <a:ext cx="7438095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886120"/>
            <a:ext cx="276190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68559"/>
            <a:ext cx="10800000" cy="30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0377" y="2902107"/>
            <a:ext cx="285714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239953"/>
            <a:ext cx="276190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247814"/>
            <a:ext cx="276190" cy="2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80988"/>
            <a:ext cx="34285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4678729"/>
            <a:ext cx="27619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247253"/>
            <a:ext cx="304761" cy="2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2024-08-25T09:33:07Z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