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7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12"/>
        <p:guide pos="37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0" y="3019425"/>
            <a:ext cx="62103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5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042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6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4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18638"/>
            <a:ext cx="5257142" cy="4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238" y="1009106"/>
            <a:ext cx="3780952" cy="4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5714" y="1056765"/>
            <a:ext cx="590477" cy="36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781194"/>
            <a:ext cx="1314285" cy="4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6666" y="1781194"/>
            <a:ext cx="2847619" cy="4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24761" y="1790726"/>
            <a:ext cx="1771427" cy="4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10476" y="1781194"/>
            <a:ext cx="3323808" cy="4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62857" y="2067152"/>
            <a:ext cx="171429" cy="1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534218"/>
            <a:ext cx="8561904" cy="4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62857" y="2534218"/>
            <a:ext cx="1352381" cy="4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306306"/>
            <a:ext cx="3219047" cy="4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110476" y="3334902"/>
            <a:ext cx="838095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24761" y="3296774"/>
            <a:ext cx="2428571" cy="4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20000" y="3306306"/>
            <a:ext cx="1323809" cy="4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62857" y="3315838"/>
            <a:ext cx="1323809" cy="38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462857" y="3582733"/>
            <a:ext cx="171428" cy="1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078395"/>
            <a:ext cx="1390476" cy="38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29523" y="4049799"/>
            <a:ext cx="5600000" cy="4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758095" y="4049799"/>
            <a:ext cx="3066666" cy="4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4582119"/>
            <a:ext cx="10800000" cy="1470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623570" y="4725035"/>
            <a:ext cx="103174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65150" y="5479415"/>
            <a:ext cx="103174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45" y="1217889"/>
            <a:ext cx="10800000" cy="307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1815" y="1340485"/>
            <a:ext cx="103174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0060" y="2067560"/>
            <a:ext cx="103174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670" y="2780665"/>
            <a:ext cx="103174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670" y="3572510"/>
            <a:ext cx="103174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191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649220"/>
            <a:ext cx="1019111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385820"/>
            <a:ext cx="1019111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136390"/>
            <a:ext cx="1019111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4970856"/>
            <a:ext cx="10123809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5633720"/>
            <a:ext cx="1019111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  <p:bldP spid="22" grpId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7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51865"/>
            <a:ext cx="104635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27104"/>
            <a:ext cx="10800000" cy="294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81990" y="1696720"/>
            <a:ext cx="104635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441575"/>
            <a:ext cx="104635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186430"/>
            <a:ext cx="104635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931285"/>
            <a:ext cx="104635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676140"/>
            <a:ext cx="104635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5420995"/>
            <a:ext cx="104635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6165850"/>
            <a:ext cx="104635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620645"/>
            <a:ext cx="1007999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340100"/>
            <a:ext cx="100799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4390" y="4107180"/>
            <a:ext cx="100799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859655"/>
            <a:ext cx="103974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591810"/>
            <a:ext cx="1007999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  <p:bldP spid="17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7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05510"/>
            <a:ext cx="101384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653540"/>
            <a:ext cx="1013841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397760"/>
            <a:ext cx="1013841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138805"/>
            <a:ext cx="101384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899535"/>
            <a:ext cx="1013841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4631055"/>
            <a:ext cx="1013841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23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80679"/>
            <a:ext cx="10152380" cy="4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01470"/>
            <a:ext cx="100799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259330"/>
            <a:ext cx="1020064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988945"/>
            <a:ext cx="1007999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868680"/>
            <a:ext cx="1032446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12900"/>
            <a:ext cx="1032446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865" y="2385060"/>
            <a:ext cx="1032446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127375"/>
            <a:ext cx="1032446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870960"/>
            <a:ext cx="1032446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2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4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55675"/>
            <a:ext cx="1021016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699895"/>
            <a:ext cx="1021016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443480"/>
            <a:ext cx="1021016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185795"/>
            <a:ext cx="1021016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939540"/>
            <a:ext cx="1021016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4716556"/>
            <a:ext cx="6780952" cy="4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6" grpId="0" bldLvl="0" animBg="1"/>
      <p:bldP spid="24" grpId="0" bldLvl="0" animBg="1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50595"/>
            <a:ext cx="101523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694180"/>
            <a:ext cx="101523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437130"/>
            <a:ext cx="101523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225165"/>
            <a:ext cx="101523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604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6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2024-08-26T02:39:02Z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