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60" r:id="rId5"/>
    <p:sldId id="361" r:id="rId6"/>
    <p:sldId id="362" r:id="rId7"/>
    <p:sldId id="363" r:id="rId8"/>
    <p:sldId id="364" r:id="rId9"/>
    <p:sldId id="365" r:id="rId10"/>
    <p:sldId id="366" r:id="rId11"/>
    <p:sldId id="338" r:id="rId12"/>
    <p:sldId id="336" r:id="rId13"/>
    <p:sldId id="335" r:id="rId14"/>
    <p:sldId id="334" r:id="rId15"/>
    <p:sldId id="332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260" y="2350770"/>
            <a:ext cx="7269480" cy="2156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139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11895" y="1686560"/>
            <a:ext cx="40386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8759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0180" y="2212340"/>
            <a:ext cx="26098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8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53333" y="4414999"/>
            <a:ext cx="333333" cy="38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2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9109710" cy="518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2215" y="2329180"/>
            <a:ext cx="51498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74"/>
          <a:stretch>
            <a:fillRect/>
          </a:stretch>
        </p:blipFill>
        <p:spPr>
          <a:xfrm>
            <a:off x="1199515" y="6165215"/>
            <a:ext cx="9109710" cy="591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6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877103"/>
            <a:ext cx="361904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6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8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91428" y="2926152"/>
            <a:ext cx="3323809" cy="41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1904" y="2916615"/>
            <a:ext cx="5914285" cy="4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000" y="3755876"/>
            <a:ext cx="2047619" cy="4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7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2821355"/>
            <a:ext cx="9323810" cy="43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0190" y="3552825"/>
            <a:ext cx="1007999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2090" y="4401820"/>
            <a:ext cx="1007999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0665" y="5271135"/>
            <a:ext cx="1007999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091428" y="2067400"/>
            <a:ext cx="647620" cy="18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9523" y="2067400"/>
            <a:ext cx="638096" cy="18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10476" y="2334348"/>
            <a:ext cx="438095" cy="20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86666" y="2706169"/>
            <a:ext cx="657142" cy="20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72380" y="3306802"/>
            <a:ext cx="647619" cy="1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67619" y="3707224"/>
            <a:ext cx="457142" cy="18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75360"/>
            <a:ext cx="1007999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814195"/>
            <a:ext cx="1007999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652395"/>
            <a:ext cx="1007999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500755"/>
            <a:ext cx="1007999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350385"/>
            <a:ext cx="1007999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060575"/>
            <a:ext cx="10561955" cy="46139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359" t="20656" r="5280"/>
          <a:stretch>
            <a:fillRect/>
          </a:stretch>
        </p:blipFill>
        <p:spPr>
          <a:xfrm>
            <a:off x="695325" y="764540"/>
            <a:ext cx="10361295" cy="13265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052195"/>
            <a:ext cx="11010900" cy="35147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908685"/>
            <a:ext cx="1082992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3068955"/>
            <a:ext cx="10763250" cy="34766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1922"/>
          <a:stretch>
            <a:fillRect/>
          </a:stretch>
        </p:blipFill>
        <p:spPr>
          <a:xfrm>
            <a:off x="695325" y="836295"/>
            <a:ext cx="10552430" cy="59626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861"/>
          <a:stretch>
            <a:fillRect/>
          </a:stretch>
        </p:blipFill>
        <p:spPr>
          <a:xfrm>
            <a:off x="695325" y="1622425"/>
            <a:ext cx="7508240" cy="51904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565" t="13102" r="11124" b="8208"/>
          <a:stretch>
            <a:fillRect/>
          </a:stretch>
        </p:blipFill>
        <p:spPr>
          <a:xfrm>
            <a:off x="767715" y="763905"/>
            <a:ext cx="7452360" cy="894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2035" y="3251835"/>
            <a:ext cx="40386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980440"/>
            <a:ext cx="10658475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932940"/>
            <a:ext cx="10315575" cy="4495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5661025"/>
            <a:ext cx="59245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052195"/>
            <a:ext cx="10534650" cy="442912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5661619"/>
            <a:ext cx="10800000" cy="989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2024-08-26T01:43:32Z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