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7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0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588023" y="2973705"/>
            <a:ext cx="5015955" cy="91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57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7536" y="3918356"/>
            <a:ext cx="330977" cy="29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531579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4998" y="2960885"/>
            <a:ext cx="304761" cy="29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4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5717" y="3932022"/>
            <a:ext cx="269940" cy="27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590930"/>
            <a:ext cx="2342857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1819809"/>
            <a:ext cx="152380" cy="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191738"/>
            <a:ext cx="8561904" cy="3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2857" y="2191738"/>
            <a:ext cx="752380" cy="3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2802083"/>
            <a:ext cx="4885714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308944"/>
            <a:ext cx="10800000" cy="24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30630" y="4025900"/>
            <a:ext cx="97200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1105" y="4636770"/>
            <a:ext cx="972000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1105" y="5247005"/>
            <a:ext cx="97200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5" r="2439"/>
          <a:stretch>
            <a:fillRect/>
          </a:stretch>
        </p:blipFill>
        <p:spPr>
          <a:xfrm>
            <a:off x="1391920" y="3429041"/>
            <a:ext cx="10536645" cy="57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24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77354"/>
            <a:ext cx="7685714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286889"/>
            <a:ext cx="1504761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6190" y="2506199"/>
            <a:ext cx="152379" cy="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2868538"/>
            <a:ext cx="5942857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380" y="2868538"/>
            <a:ext cx="3352380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3459723"/>
            <a:ext cx="2723809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5238" y="3450187"/>
            <a:ext cx="6628571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428" y="4041372"/>
            <a:ext cx="7476190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67619" y="4041372"/>
            <a:ext cx="2038095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0952" y="4642091"/>
            <a:ext cx="904761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00287"/>
            <a:ext cx="8161904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9523" y="2219346"/>
            <a:ext cx="1314285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2791133"/>
            <a:ext cx="8180951" cy="33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9523" y="2800663"/>
            <a:ext cx="352380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0476" y="2810193"/>
            <a:ext cx="904761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3372450"/>
            <a:ext cx="9504761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3963296"/>
            <a:ext cx="6714285" cy="33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3333" y="3963296"/>
            <a:ext cx="2552380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0952" y="4544613"/>
            <a:ext cx="9523809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5135459"/>
            <a:ext cx="6485713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0000" cy="171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724"/>
            <a:ext cx="10260000" cy="412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2617470"/>
            <a:ext cx="45466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250" y="3856355"/>
            <a:ext cx="3663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2134194"/>
            <a:ext cx="10800000" cy="4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04" y="2286649"/>
            <a:ext cx="10114285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90" y="2818765"/>
            <a:ext cx="128587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465" y="2806065"/>
            <a:ext cx="86855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3379470"/>
            <a:ext cx="237172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3105" y="3388995"/>
            <a:ext cx="76473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3959225"/>
            <a:ext cx="101619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4566920"/>
            <a:ext cx="5619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65" y="4543425"/>
            <a:ext cx="39903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2430" y="4541520"/>
            <a:ext cx="540956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5112385"/>
            <a:ext cx="380936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39005" y="5101590"/>
            <a:ext cx="612394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5683885"/>
            <a:ext cx="101523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6266180"/>
            <a:ext cx="47142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02479"/>
            <a:ext cx="5038095" cy="34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2202479"/>
            <a:ext cx="4409524" cy="34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2794269"/>
            <a:ext cx="1257142" cy="3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2775179"/>
            <a:ext cx="8076190" cy="34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3347880"/>
            <a:ext cx="3971428" cy="34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18820"/>
            <a:ext cx="7438095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2218820"/>
            <a:ext cx="1866666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799916"/>
            <a:ext cx="9523809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390539"/>
            <a:ext cx="1609523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3981161"/>
            <a:ext cx="1628571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0476" y="3971635"/>
            <a:ext cx="7685714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476" y="4552732"/>
            <a:ext cx="4514285" cy="3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5714" y="4552732"/>
            <a:ext cx="4800000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476" y="5152881"/>
            <a:ext cx="1619047" cy="32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0476" y="5143354"/>
            <a:ext cx="7695238" cy="3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0952" y="5733977"/>
            <a:ext cx="1990476" cy="32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18695"/>
            <a:ext cx="6523809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238" y="1018695"/>
            <a:ext cx="2780952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00320"/>
            <a:ext cx="6638095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571" y="1600320"/>
            <a:ext cx="2685714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81944"/>
            <a:ext cx="9552380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73104"/>
            <a:ext cx="6885714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54728"/>
            <a:ext cx="9561904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36353"/>
            <a:ext cx="7609523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0578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685470"/>
            <a:ext cx="9533333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276172"/>
            <a:ext cx="9504761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866875"/>
            <a:ext cx="9466666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3448050"/>
            <a:ext cx="4695238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3497350"/>
            <a:ext cx="295237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638843"/>
            <a:ext cx="304761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47799"/>
            <a:ext cx="304761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401654"/>
            <a:ext cx="10800000" cy="120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849271"/>
            <a:ext cx="29523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866906"/>
            <a:ext cx="295238" cy="3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018902"/>
            <a:ext cx="342857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240137"/>
            <a:ext cx="295238" cy="2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2024-08-25T09:37:08Z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