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9330" y="2354580"/>
            <a:ext cx="7673340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824480"/>
            <a:ext cx="100799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490" y="3665220"/>
            <a:ext cx="100799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4584460"/>
            <a:ext cx="10104761" cy="4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5362575"/>
            <a:ext cx="100799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7573"/>
            <a:ext cx="6771428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1056625"/>
            <a:ext cx="2085714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1056625"/>
            <a:ext cx="923809" cy="4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85398"/>
            <a:ext cx="5476190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1885398"/>
            <a:ext cx="4333334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33222"/>
            <a:ext cx="2504761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0952" y="2723696"/>
            <a:ext cx="7514285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71521"/>
            <a:ext cx="2552380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1904" y="3571521"/>
            <a:ext cx="6380952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1904" y="3571521"/>
            <a:ext cx="914285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409819"/>
            <a:ext cx="6295238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6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67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6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459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044962"/>
            <a:ext cx="361904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52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5383" y="2680585"/>
            <a:ext cx="310037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72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041" y="3631751"/>
            <a:ext cx="301586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