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7933" y="2984500"/>
            <a:ext cx="6456135" cy="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2000" cy="355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295" y="1557020"/>
            <a:ext cx="4133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385904"/>
            <a:ext cx="10512000" cy="242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8095" y="2315546"/>
            <a:ext cx="276190" cy="2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657702"/>
            <a:ext cx="295238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8095" y="3002329"/>
            <a:ext cx="276190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1837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8880" y="27806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332740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00494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71270" y="21837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8880" y="27806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332740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400494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55370" y="153797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213487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268160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370" y="335915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393319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5134"/>
            <a:ext cx="10800000" cy="193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67924"/>
            <a:ext cx="10800000" cy="39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4282" y="3531118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24994"/>
            <a:ext cx="10800000" cy="130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125" y="21837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278066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3327400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4004945"/>
            <a:ext cx="98094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180" y="968375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1565275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2112010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2789555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3336290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4013835"/>
            <a:ext cx="105378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814705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1411605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1958340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2635885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254375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3931920"/>
            <a:ext cx="103301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2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6165174"/>
            <a:ext cx="10800000" cy="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851034"/>
            <a:ext cx="3085714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851034"/>
            <a:ext cx="6276190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452219"/>
            <a:ext cx="9514285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062947"/>
            <a:ext cx="9552380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673674"/>
            <a:ext cx="2152380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837929"/>
            <a:ext cx="9561904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457102"/>
            <a:ext cx="9542857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057223"/>
            <a:ext cx="4142857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4057223"/>
            <a:ext cx="5247619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666871"/>
            <a:ext cx="4714285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333" y="4685922"/>
            <a:ext cx="2523809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192342"/>
            <a:ext cx="864761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2201883"/>
            <a:ext cx="752379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802958"/>
            <a:ext cx="9552380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413573"/>
            <a:ext cx="9552380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014648"/>
            <a:ext cx="9561904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4625263"/>
            <a:ext cx="9533333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619382"/>
            <a:ext cx="295238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61345"/>
            <a:ext cx="9580952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61404"/>
            <a:ext cx="4390476" cy="35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1570928"/>
            <a:ext cx="5009523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80512"/>
            <a:ext cx="9561904" cy="3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80571"/>
            <a:ext cx="9580952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90154"/>
            <a:ext cx="3838095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3409204"/>
            <a:ext cx="2400000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696499"/>
            <a:ext cx="304761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2364490"/>
            <a:ext cx="295238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77069"/>
            <a:ext cx="10800000" cy="393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7511" y="3086666"/>
            <a:ext cx="342857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2354371"/>
            <a:ext cx="304761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74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5727" y="3647687"/>
            <a:ext cx="276125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3097439"/>
            <a:ext cx="295238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2024-08-25T08:15:51Z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