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7933" y="2988310"/>
            <a:ext cx="6456135" cy="88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224135" cy="462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3501390"/>
            <a:ext cx="4845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45760"/>
            <a:ext cx="10224135" cy="126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23960"/>
            <a:ext cx="295238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428512"/>
            <a:ext cx="304761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65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3068" y="3611887"/>
            <a:ext cx="254481" cy="2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95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1238" y="3689330"/>
            <a:ext cx="326970" cy="2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21214"/>
            <a:ext cx="10800000" cy="341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999915"/>
            <a:ext cx="2933333" cy="38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053363"/>
            <a:ext cx="5219047" cy="32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3053363"/>
            <a:ext cx="4076190" cy="33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674173"/>
            <a:ext cx="8695238" cy="34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558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696316"/>
            <a:ext cx="4695238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666" y="1696316"/>
            <a:ext cx="4657142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335626"/>
            <a:ext cx="1619047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2326084"/>
            <a:ext cx="7704761" cy="3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2965394"/>
            <a:ext cx="3238095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2955852"/>
            <a:ext cx="6200000" cy="3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3604705"/>
            <a:ext cx="885714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40017"/>
            <a:ext cx="4695238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666" y="2249557"/>
            <a:ext cx="2571428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238" y="2240017"/>
            <a:ext cx="1990476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869701"/>
            <a:ext cx="3457142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2879241"/>
            <a:ext cx="6038095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5055" y="3405505"/>
            <a:ext cx="346456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6190" y="3499384"/>
            <a:ext cx="6238094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0952" y="4138609"/>
            <a:ext cx="2276190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0476" y="4129068"/>
            <a:ext cx="5180952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91428" y="4138609"/>
            <a:ext cx="1542857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6666" y="4367585"/>
            <a:ext cx="142857" cy="8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0000" y="4768293"/>
            <a:ext cx="8200000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10476" y="4768293"/>
            <a:ext cx="1133333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29523" y="5407517"/>
            <a:ext cx="1400000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86666" y="5397976"/>
            <a:ext cx="5019047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28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7615" y="3623447"/>
            <a:ext cx="342858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73867"/>
            <a:ext cx="2190476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2373867"/>
            <a:ext cx="7742857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52115"/>
            <a:ext cx="183832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1904" y="3003665"/>
            <a:ext cx="5619047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3464"/>
            <a:ext cx="8876190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9523" y="3633464"/>
            <a:ext cx="1133333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72804"/>
            <a:ext cx="4228571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0000" y="4501822"/>
            <a:ext cx="152380" cy="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43809" y="4272804"/>
            <a:ext cx="5609523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902603"/>
            <a:ext cx="1295238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24289"/>
            <a:ext cx="9504761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962833"/>
            <a:ext cx="951428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591847"/>
            <a:ext cx="883809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42806"/>
            <a:ext cx="9523809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720" y="2889885"/>
            <a:ext cx="96170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609910"/>
            <a:ext cx="8657142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25345"/>
            <a:ext cx="9495238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964340"/>
            <a:ext cx="9504761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593798"/>
            <a:ext cx="9514285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223256"/>
            <a:ext cx="9514285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862251"/>
            <a:ext cx="9390475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5491708"/>
            <a:ext cx="9276190" cy="35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55523"/>
            <a:ext cx="9504761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585194"/>
            <a:ext cx="9495238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214865"/>
            <a:ext cx="1990476" cy="35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2380" y="4214865"/>
            <a:ext cx="7361904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44536"/>
            <a:ext cx="4495238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821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4545" y="3909518"/>
            <a:ext cx="237373" cy="2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428129"/>
            <a:ext cx="27619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744919"/>
            <a:ext cx="295237" cy="30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348824"/>
            <a:ext cx="10800000" cy="26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037807"/>
            <a:ext cx="295238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3144155"/>
            <a:ext cx="295238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487921"/>
            <a:ext cx="342857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2024-08-25T09:29:52Z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