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1" r:id="rId4"/>
    <p:sldId id="360" r:id="rId5"/>
    <p:sldId id="359" r:id="rId6"/>
    <p:sldId id="362" r:id="rId7"/>
    <p:sldId id="361" r:id="rId8"/>
    <p:sldId id="363" r:id="rId9"/>
    <p:sldId id="338" r:id="rId10"/>
    <p:sldId id="337" r:id="rId11"/>
    <p:sldId id="336" r:id="rId12"/>
    <p:sldId id="335" r:id="rId13"/>
    <p:sldId id="334" r:id="rId14"/>
    <p:sldId id="333" r:id="rId15"/>
    <p:sldId id="332" r:id="rId16"/>
    <p:sldId id="330" r:id="rId17"/>
    <p:sldId id="329" r:id="rId18"/>
    <p:sldId id="328" r:id="rId19"/>
    <p:sldId id="327" r:id="rId20"/>
    <p:sldId id="326" r:id="rId21"/>
    <p:sldId id="325" r:id="rId22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46248" y="2487168"/>
            <a:ext cx="6699504" cy="188366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445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62857" y="1132874"/>
            <a:ext cx="371428" cy="381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58939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30758" y="2533812"/>
            <a:ext cx="280253" cy="30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26767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072351" y="3042801"/>
            <a:ext cx="286039" cy="326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550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017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15238" y="2048253"/>
            <a:ext cx="352380" cy="390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2708869"/>
            <a:ext cx="10800000" cy="39457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68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142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732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342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91428" y="2896913"/>
            <a:ext cx="2980952" cy="390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00952" y="2896913"/>
            <a:ext cx="3000000" cy="390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29523" y="2868310"/>
            <a:ext cx="2876190" cy="448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10476" y="3726385"/>
            <a:ext cx="3933333" cy="429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96190" y="3726385"/>
            <a:ext cx="2066666" cy="400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67619" y="3726385"/>
            <a:ext cx="3038095" cy="429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20000" y="4574926"/>
            <a:ext cx="8542857" cy="429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139047" y="4584460"/>
            <a:ext cx="619047" cy="400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81904" y="5433001"/>
            <a:ext cx="1419047" cy="381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881904" y="5413933"/>
            <a:ext cx="5152380" cy="429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062857" y="5699958"/>
            <a:ext cx="171428" cy="114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792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91428" y="3753546"/>
            <a:ext cx="9085714" cy="438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15238" y="4010842"/>
            <a:ext cx="142857" cy="142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29523" y="4592139"/>
            <a:ext cx="4742857" cy="438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05714" y="4639787"/>
            <a:ext cx="419047" cy="362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00952" y="4620728"/>
            <a:ext cx="3142857" cy="381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110476" y="4649316"/>
            <a:ext cx="685714" cy="352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10665" y="5363845"/>
            <a:ext cx="3455035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75"/>
          <a:stretch>
            <a:fillRect/>
          </a:stretch>
        </p:blipFill>
        <p:spPr>
          <a:xfrm>
            <a:off x="720090" y="1268771"/>
            <a:ext cx="10800080" cy="44697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7377142" y="2143762"/>
            <a:ext cx="828571" cy="209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20000" y="2458400"/>
            <a:ext cx="428571" cy="200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20000" y="3383248"/>
            <a:ext cx="1685714" cy="201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900952" y="3716956"/>
            <a:ext cx="1085714" cy="209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710476" y="4060199"/>
            <a:ext cx="866666" cy="19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005714" y="4470183"/>
            <a:ext cx="857142" cy="201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bldLvl="0" animBg="1"/>
      <p:bldP spid="10" grpId="0" animBg="1"/>
      <p:bldP spid="11" grpId="0" animBg="1"/>
      <p:bldP spid="12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80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09433"/>
            <a:ext cx="6266666" cy="429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10476" y="1218969"/>
            <a:ext cx="247619" cy="390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96190" y="1209433"/>
            <a:ext cx="2419047" cy="410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5150" y="1895475"/>
            <a:ext cx="4507230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72380" y="2096270"/>
            <a:ext cx="361904" cy="314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700952" y="2077198"/>
            <a:ext cx="457142" cy="381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177142" y="2048590"/>
            <a:ext cx="2638095" cy="419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843809" y="2058126"/>
            <a:ext cx="1161904" cy="419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04" y="2906819"/>
            <a:ext cx="1628571" cy="390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577142" y="2887747"/>
            <a:ext cx="7400000" cy="429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04" y="3726904"/>
            <a:ext cx="1161904" cy="429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bldLvl="0" animBg="1"/>
      <p:bldP spid="9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rcRect l="10244" r="11698"/>
          <a:stretch>
            <a:fillRect/>
          </a:stretch>
        </p:blipFill>
        <p:spPr>
          <a:xfrm>
            <a:off x="296545" y="837565"/>
            <a:ext cx="7359015" cy="97345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5" y="1772920"/>
            <a:ext cx="7092950" cy="494411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b="738"/>
          <a:stretch>
            <a:fillRect/>
          </a:stretch>
        </p:blipFill>
        <p:spPr>
          <a:xfrm>
            <a:off x="695325" y="836930"/>
            <a:ext cx="8334375" cy="597979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2277110"/>
            <a:ext cx="10850880" cy="419862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9958705" y="5744845"/>
            <a:ext cx="687705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l="3642" r="4043"/>
          <a:stretch>
            <a:fillRect/>
          </a:stretch>
        </p:blipFill>
        <p:spPr>
          <a:xfrm>
            <a:off x="335280" y="828040"/>
            <a:ext cx="10945495" cy="152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196975"/>
            <a:ext cx="7650480" cy="380238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908685"/>
            <a:ext cx="8331708" cy="58087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615" y="1557020"/>
            <a:ext cx="7956196" cy="51398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96225" y="1628775"/>
            <a:ext cx="69532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0" y="2925404"/>
            <a:ext cx="10800000" cy="3501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035" y="1053465"/>
            <a:ext cx="10332720" cy="178308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53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Y1ZjIxMGYxZmY0NDM2OTllODdiMzg4NWMwNTc4Mz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62</cp:revision>
  <dcterms:created xsi:type="dcterms:W3CDTF">2015-09-16T06:44:00Z</dcterms:created>
  <dcterms:modified xsi:type="dcterms:W3CDTF">2024-08-25T10:49:54Z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