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3864" y="2667000"/>
            <a:ext cx="5224272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591040" cy="351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908685"/>
            <a:ext cx="4927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20"/>
          <a:stretch>
            <a:fillRect/>
          </a:stretch>
        </p:blipFill>
        <p:spPr>
          <a:xfrm>
            <a:off x="720090" y="4365625"/>
            <a:ext cx="9591040" cy="242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186678"/>
            <a:ext cx="352380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8045450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20000" cy="5940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3326765"/>
            <a:ext cx="3695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08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3360" y="5081125"/>
            <a:ext cx="346861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98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4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1326" y="2200787"/>
            <a:ext cx="331974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8408035" cy="617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7365" y="3141345"/>
            <a:ext cx="5264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00" y="4005580"/>
            <a:ext cx="367030" cy="135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068914"/>
            <a:ext cx="10800000" cy="291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041829"/>
            <a:ext cx="9323810" cy="4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996055"/>
            <a:ext cx="321691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8010"/>
            <a:ext cx="9342857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48180"/>
            <a:ext cx="100799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93060"/>
            <a:ext cx="1007999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34130"/>
            <a:ext cx="100799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85995"/>
            <a:ext cx="100799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727065"/>
            <a:ext cx="100799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81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12834"/>
            <a:ext cx="10800000" cy="376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00" y="1412875"/>
            <a:ext cx="367030" cy="1356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879"/>
            <a:ext cx="10800000" cy="497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6850" y="6099810"/>
            <a:ext cx="4413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687" t="12997" r="21377" b="8983"/>
          <a:stretch>
            <a:fillRect/>
          </a:stretch>
        </p:blipFill>
        <p:spPr>
          <a:xfrm>
            <a:off x="191135" y="777875"/>
            <a:ext cx="5524500" cy="94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3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1457" y="977502"/>
            <a:ext cx="410640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9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2024-08-26T12:15:34Z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