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 b="69494"/>
          <a:stretch>
            <a:fillRect/>
          </a:stretch>
        </p:blipFill>
        <p:spPr>
          <a:xfrm>
            <a:off x="3696018" y="2420938"/>
            <a:ext cx="4799965" cy="65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6" t="50133" r="37330"/>
          <a:stretch>
            <a:fillRect/>
          </a:stretch>
        </p:blipFill>
        <p:spPr>
          <a:xfrm>
            <a:off x="4655820" y="3573145"/>
            <a:ext cx="2808605" cy="107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2024-08-25T09:38:46Z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