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81" r:id="rId5"/>
    <p:sldId id="380" r:id="rId6"/>
    <p:sldId id="379" r:id="rId7"/>
    <p:sldId id="378" r:id="rId8"/>
    <p:sldId id="377" r:id="rId9"/>
    <p:sldId id="374" r:id="rId10"/>
    <p:sldId id="373" r:id="rId11"/>
    <p:sldId id="372" r:id="rId12"/>
    <p:sldId id="371" r:id="rId13"/>
    <p:sldId id="370" r:id="rId14"/>
    <p:sldId id="369" r:id="rId15"/>
    <p:sldId id="367" r:id="rId16"/>
    <p:sldId id="366" r:id="rId17"/>
    <p:sldId id="365" r:id="rId18"/>
    <p:sldId id="364" r:id="rId19"/>
    <p:sldId id="363" r:id="rId20"/>
    <p:sldId id="362" r:id="rId21"/>
    <p:sldId id="361" r:id="rId22"/>
    <p:sldId id="359" r:id="rId23"/>
    <p:sldId id="358" r:id="rId24"/>
    <p:sldId id="357" r:id="rId25"/>
    <p:sldId id="356" r:id="rId26"/>
    <p:sldId id="355" r:id="rId27"/>
    <p:sldId id="354" r:id="rId28"/>
    <p:sldId id="353" r:id="rId29"/>
    <p:sldId id="351" r:id="rId30"/>
    <p:sldId id="350" r:id="rId31"/>
    <p:sldId id="349" r:id="rId32"/>
    <p:sldId id="348" r:id="rId33"/>
    <p:sldId id="347" r:id="rId34"/>
    <p:sldId id="346" r:id="rId35"/>
    <p:sldId id="345" r:id="rId36"/>
    <p:sldId id="343" r:id="rId37"/>
    <p:sldId id="342" r:id="rId38"/>
    <p:sldId id="341" r:id="rId39"/>
    <p:sldId id="338" r:id="rId40"/>
    <p:sldId id="337" r:id="rId41"/>
    <p:sldId id="335" r:id="rId42"/>
    <p:sldId id="334" r:id="rId43"/>
    <p:sldId id="333" r:id="rId44"/>
    <p:sldId id="332" r:id="rId45"/>
    <p:sldId id="331" r:id="rId46"/>
    <p:sldId id="329" r:id="rId47"/>
    <p:sldId id="328" r:id="rId48"/>
    <p:sldId id="327" r:id="rId49"/>
    <p:sldId id="326" r:id="rId50"/>
    <p:sldId id="325" r:id="rId51"/>
  </p:sldIdLst>
  <p:sldSz cx="12192000" cy="6858000"/>
  <p:notesSz cx="6858000" cy="9144000"/>
  <p:custDataLst>
    <p:tags r:id="rId5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2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5" Type="http://schemas.openxmlformats.org/officeDocument/2006/relationships/tags" Target="tags/tag1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6245" y="2962275"/>
            <a:ext cx="623887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9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28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53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3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796749"/>
            <a:ext cx="10800000" cy="1764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67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6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1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6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9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44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5585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16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708869"/>
            <a:ext cx="10800000" cy="962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2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40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5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5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04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79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10146030" cy="5228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545"/>
          <a:stretch>
            <a:fillRect/>
          </a:stretch>
        </p:blipFill>
        <p:spPr>
          <a:xfrm>
            <a:off x="767715" y="6092825"/>
            <a:ext cx="10146030" cy="686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6043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7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4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0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9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1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2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51560"/>
            <a:ext cx="1007999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957070"/>
            <a:ext cx="1007999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862580"/>
            <a:ext cx="1007999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768090"/>
            <a:ext cx="1007999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4674870"/>
            <a:ext cx="1007999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2" grpId="0" bldLvl="0" animBg="1"/>
      <p:bldP spid="20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42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" r="5321" b="-72"/>
          <a:stretch>
            <a:fillRect/>
          </a:stretch>
        </p:blipFill>
        <p:spPr>
          <a:xfrm>
            <a:off x="1559560" y="2781300"/>
            <a:ext cx="10225405" cy="882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7455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895" y="947420"/>
            <a:ext cx="1007999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895" y="1811655"/>
            <a:ext cx="1007999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3895" y="2663825"/>
            <a:ext cx="1007999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3895" y="3529330"/>
            <a:ext cx="1007999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3895" y="4386580"/>
            <a:ext cx="1007999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3895" y="5277485"/>
            <a:ext cx="1007999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3895" y="6189980"/>
            <a:ext cx="1007999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4" grpId="0" bldLvl="0" animBg="1"/>
      <p:bldP spid="17" grpId="0" bldLvl="0" animBg="1"/>
      <p:bldP spid="19" grpId="0" bldLvl="0" animBg="1"/>
      <p:bldP spid="23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0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2175" y="116840"/>
            <a:ext cx="4488815" cy="669163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69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37285"/>
            <a:ext cx="1007999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075180"/>
            <a:ext cx="1007999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969260"/>
            <a:ext cx="1007999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5815" y="3886835"/>
            <a:ext cx="1007999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2434"/>
            <a:ext cx="10800000" cy="3507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07415"/>
            <a:ext cx="1007999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833880"/>
            <a:ext cx="1007999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751455"/>
            <a:ext cx="1007999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654425"/>
            <a:ext cx="1007999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80" y="4220804"/>
            <a:ext cx="10800000" cy="2566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623484" y="4392529"/>
            <a:ext cx="9285714" cy="438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3570" y="5289550"/>
            <a:ext cx="1007999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3484" y="6243344"/>
            <a:ext cx="6552380" cy="438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8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8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31814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0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4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970280"/>
            <a:ext cx="1007999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1921510"/>
            <a:ext cx="1007999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2832735"/>
            <a:ext cx="1007999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3754755"/>
            <a:ext cx="1007999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04" y="4791384"/>
            <a:ext cx="1171428" cy="390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5" grpId="0" bldLvl="0" animBg="1"/>
      <p:bldP spid="20" grpId="0" bldLvl="0" animBg="1"/>
      <p:bldP spid="2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8703945" cy="4615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89"/>
          <a:stretch>
            <a:fillRect/>
          </a:stretch>
        </p:blipFill>
        <p:spPr>
          <a:xfrm>
            <a:off x="767715" y="5445125"/>
            <a:ext cx="8703945" cy="1368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85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5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872490"/>
            <a:ext cx="1007999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782445"/>
            <a:ext cx="1007999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665095"/>
            <a:ext cx="1007999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24865" y="3588385"/>
            <a:ext cx="1007999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4458335"/>
            <a:ext cx="1007999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5364480"/>
            <a:ext cx="1007999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6" grpId="0" bldLvl="0" animBg="1"/>
      <p:bldP spid="19" grpId="0" bldLvl="0" animBg="1"/>
      <p:bldP spid="21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4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7455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7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63955"/>
            <a:ext cx="1007999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038985"/>
            <a:ext cx="1007999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939415"/>
            <a:ext cx="1007999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863975"/>
            <a:ext cx="1007999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6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8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3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>
            <a:fillRect/>
          </a:stretch>
        </p:blipFill>
        <p:spPr>
          <a:xfrm>
            <a:off x="1775460" y="3716655"/>
            <a:ext cx="9696540" cy="861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005" y="4796749"/>
            <a:ext cx="10800000" cy="1817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5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4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2024-08-26T02:45:06Z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