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70" r:id="rId6"/>
    <p:sldId id="345" r:id="rId7"/>
    <p:sldId id="344" r:id="rId8"/>
    <p:sldId id="343" r:id="rId9"/>
    <p:sldId id="342" r:id="rId10"/>
    <p:sldId id="340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8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7460" y="3063240"/>
            <a:ext cx="711708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4800911"/>
            <a:ext cx="352380" cy="38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53333" y="5472671"/>
            <a:ext cx="333333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5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5041572"/>
            <a:ext cx="352380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132965"/>
            <a:ext cx="9872345" cy="337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34"/>
          <a:stretch>
            <a:fillRect/>
          </a:stretch>
        </p:blipFill>
        <p:spPr>
          <a:xfrm>
            <a:off x="95885" y="1116330"/>
            <a:ext cx="9874885" cy="73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4605" y="1269365"/>
            <a:ext cx="50609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6" t="23000" r="34889" b="5662"/>
          <a:stretch>
            <a:fillRect/>
          </a:stretch>
        </p:blipFill>
        <p:spPr>
          <a:xfrm>
            <a:off x="9624695" y="1989455"/>
            <a:ext cx="2457450" cy="332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196340"/>
            <a:ext cx="10800000" cy="224517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520055" y="1916430"/>
            <a:ext cx="606425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8660" y="1916430"/>
            <a:ext cx="606425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75685" y="2420620"/>
            <a:ext cx="606425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00190" y="2420620"/>
            <a:ext cx="606425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76360" y="2420620"/>
            <a:ext cx="606425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75685" y="2780665"/>
            <a:ext cx="606425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60235" y="2780665"/>
            <a:ext cx="606425" cy="24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40145" y="3140710"/>
            <a:ext cx="606425" cy="21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84515" y="3140710"/>
            <a:ext cx="606425" cy="21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00640" y="3140710"/>
            <a:ext cx="606425" cy="21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001454"/>
            <a:ext cx="9285714" cy="42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2888700"/>
            <a:ext cx="1619047" cy="42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0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927519"/>
            <a:ext cx="9314285" cy="43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3815044"/>
            <a:ext cx="4209523" cy="42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9523" y="3834131"/>
            <a:ext cx="1571428" cy="39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976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405" y="2691765"/>
            <a:ext cx="100799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515" y="3545840"/>
            <a:ext cx="100799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1930" y="4448810"/>
            <a:ext cx="939038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62405" y="5260975"/>
            <a:ext cx="1007999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0820" y="6052820"/>
            <a:ext cx="1007999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37"/>
          <a:stretch>
            <a:fillRect/>
          </a:stretch>
        </p:blipFill>
        <p:spPr>
          <a:xfrm>
            <a:off x="720090" y="2109470"/>
            <a:ext cx="8466455" cy="458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407670" y="980440"/>
            <a:ext cx="8820000" cy="1129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195"/>
            <a:ext cx="10887075" cy="54387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4761" y="6079883"/>
            <a:ext cx="361905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7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52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7666" y="6075515"/>
            <a:ext cx="336612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75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634"/>
            <a:ext cx="10800000" cy="368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7822565" cy="460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8570" y="2956560"/>
            <a:ext cx="51371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4"/>
          <a:stretch>
            <a:fillRect/>
          </a:stretch>
        </p:blipFill>
        <p:spPr>
          <a:xfrm>
            <a:off x="1127760" y="5436870"/>
            <a:ext cx="7822565" cy="139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2024-08-26T02:05:14Z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