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43" r:id="rId5"/>
    <p:sldId id="365" r:id="rId6"/>
    <p:sldId id="362" r:id="rId7"/>
    <p:sldId id="363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832" y="2319528"/>
            <a:ext cx="7260336" cy="22189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434195" cy="509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2708910"/>
            <a:ext cx="4711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877560"/>
            <a:ext cx="9434195" cy="84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923714"/>
            <a:ext cx="361904" cy="3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96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28793"/>
            <a:ext cx="333333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26"/>
          <a:stretch>
            <a:fillRect/>
          </a:stretch>
        </p:blipFill>
        <p:spPr>
          <a:xfrm>
            <a:off x="551180" y="822325"/>
            <a:ext cx="8642350" cy="143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1631950"/>
            <a:ext cx="46418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277110"/>
            <a:ext cx="9323070" cy="410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4581525"/>
            <a:ext cx="2908935" cy="211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762801"/>
            <a:ext cx="361904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531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4145" y="2477135"/>
            <a:ext cx="80797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8275" y="3230245"/>
            <a:ext cx="80797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8915" y="3991610"/>
            <a:ext cx="80797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4785" y="4735830"/>
            <a:ext cx="80797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4156" y="5507850"/>
            <a:ext cx="7885935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98012" y="6251453"/>
            <a:ext cx="4939808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9" grpId="0" bldLvl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981075"/>
            <a:ext cx="10800000" cy="3168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3475" y="1774190"/>
            <a:ext cx="415290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0" y="1772920"/>
            <a:ext cx="93408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2088000"/>
            <a:ext cx="909955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2215" y="2423795"/>
            <a:ext cx="1008000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2215" y="2743835"/>
            <a:ext cx="1008000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2215" y="3063875"/>
            <a:ext cx="1008000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2215" y="3383915"/>
            <a:ext cx="1008000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15865" y="3816000"/>
            <a:ext cx="980440" cy="21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3530" y="3816000"/>
            <a:ext cx="980440" cy="21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428" y="2820067"/>
            <a:ext cx="9266666" cy="4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715" y="3696970"/>
            <a:ext cx="37566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3730625"/>
            <a:ext cx="1007999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715" y="4607560"/>
            <a:ext cx="1007999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0190" y="5494655"/>
            <a:ext cx="1007999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3659" t="9458" r="13160"/>
          <a:stretch>
            <a:fillRect/>
          </a:stretch>
        </p:blipFill>
        <p:spPr>
          <a:xfrm>
            <a:off x="479425" y="836930"/>
            <a:ext cx="10801350" cy="137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493010"/>
            <a:ext cx="1067562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1075"/>
            <a:ext cx="10728960" cy="5074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765175"/>
            <a:ext cx="10820400" cy="5676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2160270"/>
            <a:ext cx="11003280" cy="25374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87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4016" y="2382124"/>
            <a:ext cx="348423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45" y="1036320"/>
            <a:ext cx="47498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2024-08-25T13:42:49Z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