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60" r:id="rId5"/>
    <p:sldId id="361" r:id="rId6"/>
    <p:sldId id="362" r:id="rId7"/>
    <p:sldId id="363" r:id="rId8"/>
    <p:sldId id="364" r:id="rId9"/>
    <p:sldId id="367" r:id="rId10"/>
    <p:sldId id="369" r:id="rId11"/>
    <p:sldId id="368" r:id="rId12"/>
    <p:sldId id="339" r:id="rId13"/>
    <p:sldId id="338" r:id="rId14"/>
    <p:sldId id="337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248" y="3066288"/>
            <a:ext cx="5175504" cy="7254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0523220" cy="57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5949315"/>
            <a:ext cx="612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838122"/>
            <a:ext cx="371428" cy="3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828040"/>
            <a:ext cx="8527415" cy="333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2735" y="3645535"/>
            <a:ext cx="4800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2"/>
          <a:stretch>
            <a:fillRect/>
          </a:stretch>
        </p:blipFill>
        <p:spPr>
          <a:xfrm>
            <a:off x="768350" y="4118610"/>
            <a:ext cx="8527415" cy="262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9049385" y="1896110"/>
            <a:ext cx="2882265" cy="330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4124697"/>
            <a:ext cx="419048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/>
          <a:stretch>
            <a:fillRect/>
          </a:stretch>
        </p:blipFill>
        <p:spPr>
          <a:xfrm>
            <a:off x="1415415" y="5085715"/>
            <a:ext cx="10513150" cy="85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415074"/>
            <a:ext cx="352380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33015"/>
            <a:ext cx="333333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00952" y="1562566"/>
            <a:ext cx="457142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1428" y="1886921"/>
            <a:ext cx="466666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523" y="2211275"/>
            <a:ext cx="409523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952" y="2211275"/>
            <a:ext cx="466666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619" y="2535630"/>
            <a:ext cx="428571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77142" y="3174799"/>
            <a:ext cx="8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05714" y="3508694"/>
            <a:ext cx="847618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7619" y="3823509"/>
            <a:ext cx="857142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91428" y="4787033"/>
            <a:ext cx="866666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659380"/>
            <a:ext cx="100799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190" y="3428365"/>
            <a:ext cx="100799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4229735"/>
            <a:ext cx="100799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25500"/>
            <a:ext cx="1007999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09090"/>
            <a:ext cx="100799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93950"/>
            <a:ext cx="100799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242310"/>
            <a:ext cx="100799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961765"/>
            <a:ext cx="100799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704390"/>
            <a:ext cx="9257142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715" y="3343910"/>
            <a:ext cx="100799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65" y="4168775"/>
            <a:ext cx="100799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190" y="4925060"/>
            <a:ext cx="100799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" y="2348865"/>
            <a:ext cx="10759440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952500"/>
            <a:ext cx="1094232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5220"/>
            <a:ext cx="1106424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10789920" cy="52806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1075"/>
            <a:ext cx="10942320" cy="3596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205355"/>
            <a:ext cx="9940290" cy="4370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765175"/>
            <a:ext cx="9894570" cy="125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5805805"/>
            <a:ext cx="612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431780" cy="253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005580"/>
            <a:ext cx="8008620" cy="1691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2024-08-26T12:14:36Z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