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65" r:id="rId5"/>
    <p:sldId id="364" r:id="rId6"/>
    <p:sldId id="366" r:id="rId7"/>
    <p:sldId id="367" r:id="rId8"/>
    <p:sldId id="343" r:id="rId9"/>
    <p:sldId id="342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528" y="2267712"/>
            <a:ext cx="6790944" cy="23225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056951"/>
            <a:ext cx="333333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087456"/>
            <a:ext cx="371428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407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5222" y="2039510"/>
            <a:ext cx="304766" cy="33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3449566"/>
            <a:ext cx="371428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60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3161" y="5151358"/>
            <a:ext cx="310314" cy="32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07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405714" y="1809554"/>
            <a:ext cx="647619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85" y="2200271"/>
            <a:ext cx="885714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285" y="2514750"/>
            <a:ext cx="866665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48571" y="2848288"/>
            <a:ext cx="866666" cy="1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29523" y="3162767"/>
            <a:ext cx="866666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6666" y="3887022"/>
            <a:ext cx="866666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8095" y="4211030"/>
            <a:ext cx="866666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58095" y="4535039"/>
            <a:ext cx="457142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8095" y="4554098"/>
            <a:ext cx="447619" cy="1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96190" y="4887637"/>
            <a:ext cx="447619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67619" y="5211645"/>
            <a:ext cx="1057142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15238" y="5221175"/>
            <a:ext cx="447619" cy="1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39047" y="5993078"/>
            <a:ext cx="838095" cy="1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43809" y="6317087"/>
            <a:ext cx="657142" cy="1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1905180"/>
            <a:ext cx="2580952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1895648"/>
            <a:ext cx="6666666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791710"/>
            <a:ext cx="6028571" cy="4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937063"/>
            <a:ext cx="9276191" cy="43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843674"/>
            <a:ext cx="5438095" cy="42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3834131"/>
            <a:ext cx="2142857" cy="43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8095" y="3834131"/>
            <a:ext cx="1657143" cy="43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4740742"/>
            <a:ext cx="2980952" cy="42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5008"/>
          <a:stretch>
            <a:fillRect/>
          </a:stretch>
        </p:blipFill>
        <p:spPr>
          <a:xfrm>
            <a:off x="551180" y="2708910"/>
            <a:ext cx="11026140" cy="3192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3659" t="9458" r="13160"/>
          <a:stretch>
            <a:fillRect/>
          </a:stretch>
        </p:blipFill>
        <p:spPr>
          <a:xfrm>
            <a:off x="479425" y="836930"/>
            <a:ext cx="10801350" cy="13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930" y="1173480"/>
            <a:ext cx="11026140" cy="451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975"/>
            <a:ext cx="10797540" cy="1844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068955"/>
            <a:ext cx="719328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9282430" cy="56902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08685"/>
            <a:ext cx="10888980" cy="184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49"/>
          <a:stretch>
            <a:fillRect/>
          </a:stretch>
        </p:blipFill>
        <p:spPr>
          <a:xfrm>
            <a:off x="720090" y="828040"/>
            <a:ext cx="10800080" cy="15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908685"/>
            <a:ext cx="10801350" cy="13709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2348865"/>
            <a:ext cx="11071860" cy="437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653239"/>
            <a:ext cx="10800000" cy="93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836930"/>
            <a:ext cx="10431780" cy="39547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891395" y="1056640"/>
            <a:ext cx="52324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2024-08-25T14:06:52Z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