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870" y="2952750"/>
            <a:ext cx="69056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97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33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5" y="3428959"/>
            <a:ext cx="10800000" cy="26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3" y="4469623"/>
            <a:ext cx="2771428" cy="42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753372"/>
            <a:ext cx="9266666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582616"/>
            <a:ext cx="6152380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476" y="3592148"/>
            <a:ext cx="3104761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00" y="4402330"/>
            <a:ext cx="9295238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190" y="5095240"/>
            <a:ext cx="93789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1904" y="6051288"/>
            <a:ext cx="6752380" cy="4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2" grpId="0" bldLvl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28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694305"/>
            <a:ext cx="100799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3526155"/>
            <a:ext cx="100799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565" y="4356100"/>
            <a:ext cx="100799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9715" y="5186680"/>
            <a:ext cx="100799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9715" y="6007100"/>
            <a:ext cx="100799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752725"/>
            <a:ext cx="1007999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3580765"/>
            <a:ext cx="100799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2090" y="4430395"/>
            <a:ext cx="100799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380" y="5295428"/>
            <a:ext cx="9304761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952" y="6143191"/>
            <a:ext cx="3933333" cy="4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1007999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65960"/>
            <a:ext cx="100799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92095"/>
            <a:ext cx="1007999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16601"/>
            <a:ext cx="9314285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482465"/>
            <a:ext cx="100799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404003"/>
            <a:ext cx="2590476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animBg="1"/>
      <p:bldP spid="13" grpId="0" bldLvl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7338"/>
            <a:ext cx="9352380" cy="4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58645"/>
            <a:ext cx="100799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06370"/>
            <a:ext cx="100799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46475"/>
            <a:ext cx="100799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395470"/>
            <a:ext cx="100799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271770"/>
            <a:ext cx="88950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849045"/>
            <a:ext cx="1638095" cy="4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2849045"/>
            <a:ext cx="6704761" cy="4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831418"/>
            <a:ext cx="9247620" cy="4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240" y="3670935"/>
            <a:ext cx="936752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510475"/>
            <a:ext cx="9219047" cy="4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095" y="5369084"/>
            <a:ext cx="8600000" cy="4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1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5"/>
          <a:stretch>
            <a:fillRect/>
          </a:stretch>
        </p:blipFill>
        <p:spPr>
          <a:xfrm>
            <a:off x="1415415" y="3285490"/>
            <a:ext cx="10325735" cy="35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