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4" r:id="rId5"/>
    <p:sldId id="355" r:id="rId6"/>
    <p:sldId id="356" r:id="rId7"/>
    <p:sldId id="357" r:id="rId8"/>
    <p:sldId id="358" r:id="rId9"/>
    <p:sldId id="359" r:id="rId10"/>
    <p:sldId id="360" r:id="rId11"/>
    <p:sldId id="337" r:id="rId12"/>
    <p:sldId id="336" r:id="rId13"/>
    <p:sldId id="335" r:id="rId14"/>
    <p:sldId id="332" r:id="rId15"/>
    <p:sldId id="331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2730" y="2400300"/>
            <a:ext cx="6606540" cy="2057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835660"/>
            <a:ext cx="9957435" cy="238188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3356610"/>
            <a:ext cx="9930130" cy="3416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36405" y="4292600"/>
            <a:ext cx="50165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28906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168461" y="3476647"/>
            <a:ext cx="285073" cy="292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996"/>
          <a:stretch>
            <a:fillRect/>
          </a:stretch>
        </p:blipFill>
        <p:spPr>
          <a:xfrm>
            <a:off x="263525" y="828040"/>
            <a:ext cx="10800080" cy="1088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58705" y="1219200"/>
            <a:ext cx="47752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275" y="1916389"/>
            <a:ext cx="10800000" cy="3608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51" r="15552"/>
          <a:stretch>
            <a:fillRect/>
          </a:stretch>
        </p:blipFill>
        <p:spPr>
          <a:xfrm>
            <a:off x="4872355" y="2276475"/>
            <a:ext cx="6790055" cy="2604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00902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88573" y="2956032"/>
            <a:ext cx="310754" cy="28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040"/>
            <a:ext cx="10231120" cy="4279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5229225"/>
            <a:ext cx="10231120" cy="1494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00902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81510" y="3599391"/>
            <a:ext cx="310754" cy="28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42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77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91615" y="2851785"/>
            <a:ext cx="1007999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10665" y="3689350"/>
            <a:ext cx="1007999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20190" y="4528185"/>
            <a:ext cx="1007999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49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615" y="2762250"/>
            <a:ext cx="1007999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1904" y="3685869"/>
            <a:ext cx="9314285" cy="419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91615" y="4433570"/>
            <a:ext cx="1007999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81904" y="5352961"/>
            <a:ext cx="9304761" cy="447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20190" y="6147435"/>
            <a:ext cx="1007999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bldLvl="0" animBg="1"/>
      <p:bldP spid="14" grpId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30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567619" y="1590264"/>
            <a:ext cx="466666" cy="200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24761" y="1914227"/>
            <a:ext cx="647619" cy="200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24761" y="2238190"/>
            <a:ext cx="466666" cy="190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05714" y="2228662"/>
            <a:ext cx="447619" cy="20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48571" y="2552625"/>
            <a:ext cx="447619" cy="200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5238" y="2924229"/>
            <a:ext cx="457142" cy="190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767619" y="3248192"/>
            <a:ext cx="466666" cy="20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996190" y="3572155"/>
            <a:ext cx="428571" cy="18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167619" y="3572155"/>
            <a:ext cx="466666" cy="20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  <p:bldP spid="14" grpId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2420620"/>
            <a:ext cx="10791825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359" t="20656" r="5280"/>
          <a:stretch>
            <a:fillRect/>
          </a:stretch>
        </p:blipFill>
        <p:spPr>
          <a:xfrm>
            <a:off x="695325" y="836295"/>
            <a:ext cx="10801350" cy="138303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196340"/>
            <a:ext cx="10820400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4004945"/>
            <a:ext cx="9429750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052195"/>
            <a:ext cx="10858500" cy="37052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2061210"/>
            <a:ext cx="10791825" cy="3171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8565" t="13102" r="11124" b="8208"/>
          <a:stretch>
            <a:fillRect/>
          </a:stretch>
        </p:blipFill>
        <p:spPr>
          <a:xfrm>
            <a:off x="623570" y="764540"/>
            <a:ext cx="10801350" cy="1296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785" y="4509135"/>
            <a:ext cx="62103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615" y="980440"/>
            <a:ext cx="7884160" cy="576834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836930"/>
            <a:ext cx="10464800" cy="25063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3356610"/>
            <a:ext cx="9482455" cy="3387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0" y="2636520"/>
            <a:ext cx="66103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1070"/>
          <a:stretch>
            <a:fillRect/>
          </a:stretch>
        </p:blipFill>
        <p:spPr>
          <a:xfrm>
            <a:off x="767715" y="764540"/>
            <a:ext cx="8984615" cy="60490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88705" y="2348865"/>
            <a:ext cx="50165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2024-08-26T01:16:01Z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