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8" r:id="rId5"/>
    <p:sldId id="359" r:id="rId6"/>
    <p:sldId id="360" r:id="rId7"/>
    <p:sldId id="361" r:id="rId8"/>
    <p:sldId id="357" r:id="rId9"/>
    <p:sldId id="356" r:id="rId10"/>
    <p:sldId id="362" r:id="rId11"/>
    <p:sldId id="363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290" y="2377440"/>
            <a:ext cx="5265420" cy="210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052195"/>
            <a:ext cx="10353675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852420"/>
            <a:ext cx="8221345" cy="392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" y="835660"/>
            <a:ext cx="8330565" cy="19069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24470" y="2132330"/>
            <a:ext cx="45847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70" y="2809875"/>
            <a:ext cx="4343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028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2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15953" y="3046287"/>
            <a:ext cx="367934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6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9720000" cy="459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3194685"/>
            <a:ext cx="59880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34"/>
          <a:stretch>
            <a:fillRect/>
          </a:stretch>
        </p:blipFill>
        <p:spPr>
          <a:xfrm>
            <a:off x="1199515" y="5373370"/>
            <a:ext cx="9719945" cy="136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449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459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967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796190" y="2745722"/>
            <a:ext cx="466666" cy="2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3333" y="2755263"/>
            <a:ext cx="447619" cy="1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238" y="3051031"/>
            <a:ext cx="438095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5714" y="3384963"/>
            <a:ext cx="657142" cy="1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6190" y="3699813"/>
            <a:ext cx="457141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190" y="4024204"/>
            <a:ext cx="438095" cy="1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96190" y="4339055"/>
            <a:ext cx="466666" cy="1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  <p:bldP spid="11" grpId="0" bldLvl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1783080"/>
            <a:ext cx="705294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"/>
          <a:stretch>
            <a:fillRect/>
          </a:stretch>
        </p:blipFill>
        <p:spPr>
          <a:xfrm>
            <a:off x="720090" y="2564765"/>
            <a:ext cx="10800080" cy="4104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1615" y="4486910"/>
            <a:ext cx="100799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615" y="5257800"/>
            <a:ext cx="100799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1615" y="6027420"/>
            <a:ext cx="100799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1761490"/>
            <a:ext cx="37236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1780846"/>
            <a:ext cx="466666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666" y="1771318"/>
            <a:ext cx="1457142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523" y="1780846"/>
            <a:ext cx="1171428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86666" y="1771318"/>
            <a:ext cx="980952" cy="4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3809" y="1780846"/>
            <a:ext cx="961904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0952" y="2543124"/>
            <a:ext cx="9314285" cy="4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000" y="3343517"/>
            <a:ext cx="1580952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48571" y="3343517"/>
            <a:ext cx="466666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43809" y="3333988"/>
            <a:ext cx="1857142" cy="4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58095" y="3353045"/>
            <a:ext cx="876190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39047" y="3333988"/>
            <a:ext cx="1142856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39047" y="3324460"/>
            <a:ext cx="2866666" cy="4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72380" y="4124852"/>
            <a:ext cx="2561904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420620"/>
            <a:ext cx="10982325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908685"/>
            <a:ext cx="11010900" cy="5819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052195"/>
            <a:ext cx="1069657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621030"/>
            <a:ext cx="9767570" cy="61760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623570" y="764540"/>
            <a:ext cx="10801350" cy="1296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132330"/>
            <a:ext cx="10915650" cy="3886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00640" y="5156835"/>
            <a:ext cx="68135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268730"/>
            <a:ext cx="5067300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195"/>
            <a:ext cx="107918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3695"/>
          <a:stretch>
            <a:fillRect/>
          </a:stretch>
        </p:blipFill>
        <p:spPr>
          <a:xfrm>
            <a:off x="911860" y="2708910"/>
            <a:ext cx="10344150" cy="24828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00640" y="4509135"/>
            <a:ext cx="57975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2024-08-26T02:45:28Z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