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3" r:id="rId4"/>
    <p:sldId id="342" r:id="rId5"/>
    <p:sldId id="343" r:id="rId6"/>
    <p:sldId id="344" r:id="rId7"/>
    <p:sldId id="345" r:id="rId8"/>
    <p:sldId id="346" r:id="rId9"/>
    <p:sldId id="347" r:id="rId10"/>
    <p:sldId id="350" r:id="rId11"/>
    <p:sldId id="348" r:id="rId12"/>
    <p:sldId id="326" r:id="rId13"/>
    <p:sldId id="351" r:id="rId14"/>
    <p:sldId id="352" r:id="rId15"/>
    <p:sldId id="353" r:id="rId16"/>
    <p:sldId id="354" r:id="rId17"/>
    <p:sldId id="356" r:id="rId18"/>
    <p:sldId id="357" r:id="rId19"/>
    <p:sldId id="358" r:id="rId20"/>
    <p:sldId id="355" r:id="rId21"/>
    <p:sldId id="359" r:id="rId22"/>
    <p:sldId id="325" r:id="rId23"/>
    <p:sldId id="360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0" y="2377440"/>
            <a:ext cx="7620000" cy="21031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908685"/>
            <a:ext cx="10382250" cy="51244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4779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828040"/>
            <a:ext cx="8282305" cy="601599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126095" y="3429000"/>
            <a:ext cx="681355" cy="79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836295"/>
            <a:ext cx="9411335" cy="597344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1124585"/>
            <a:ext cx="10258425" cy="43053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624695" y="1196340"/>
            <a:ext cx="681355" cy="79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908685"/>
            <a:ext cx="8830310" cy="588200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544560" y="2276475"/>
            <a:ext cx="681355" cy="79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052195"/>
            <a:ext cx="10925175" cy="519112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1124585"/>
            <a:ext cx="10191750" cy="33528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1124585"/>
            <a:ext cx="10248900" cy="256222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860" y="980440"/>
            <a:ext cx="8091805" cy="585787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052195"/>
            <a:ext cx="10277475" cy="41814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271905" y="3644900"/>
            <a:ext cx="9582150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1199515" y="4504055"/>
            <a:ext cx="9582150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56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815238" y="1763784"/>
            <a:ext cx="657142" cy="19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34285" y="1763784"/>
            <a:ext cx="457142" cy="19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20000" y="2126639"/>
            <a:ext cx="428571" cy="210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77142" y="2136188"/>
            <a:ext cx="428571" cy="20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48571" y="2995583"/>
            <a:ext cx="447619" cy="20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124585"/>
            <a:ext cx="10277475" cy="49149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271905" y="2915285"/>
            <a:ext cx="9582150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1199515" y="3774440"/>
            <a:ext cx="9582150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200150" y="4441825"/>
            <a:ext cx="9582150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7760" y="5300980"/>
            <a:ext cx="9582150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3524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33097"/>
          <a:stretch>
            <a:fillRect/>
          </a:stretch>
        </p:blipFill>
        <p:spPr>
          <a:xfrm>
            <a:off x="407670" y="981075"/>
            <a:ext cx="10344150" cy="504063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271905" y="3644900"/>
            <a:ext cx="9582150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99515" y="4504055"/>
            <a:ext cx="9582150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7760" y="5308600"/>
            <a:ext cx="9582150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268730"/>
            <a:ext cx="9620250" cy="22764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51180" y="1196340"/>
            <a:ext cx="9582150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78790" y="2055495"/>
            <a:ext cx="9582150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7035" y="2860040"/>
            <a:ext cx="9582150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2420620"/>
            <a:ext cx="10639425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359" t="20656" r="5280"/>
          <a:stretch>
            <a:fillRect/>
          </a:stretch>
        </p:blipFill>
        <p:spPr>
          <a:xfrm>
            <a:off x="695325" y="836295"/>
            <a:ext cx="10801350" cy="138303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908685"/>
            <a:ext cx="10791825" cy="519112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1268730"/>
            <a:ext cx="1075372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2060575"/>
            <a:ext cx="10858500" cy="42386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980440"/>
            <a:ext cx="10848975" cy="45815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1916430"/>
            <a:ext cx="7908290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8565" t="13102" r="11124" b="8208"/>
          <a:stretch>
            <a:fillRect/>
          </a:stretch>
        </p:blipFill>
        <p:spPr>
          <a:xfrm>
            <a:off x="848360" y="976630"/>
            <a:ext cx="7827645" cy="9398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1052195"/>
            <a:ext cx="10220325" cy="3638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4725035"/>
            <a:ext cx="9620250" cy="7905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984740" y="1052195"/>
            <a:ext cx="681355" cy="79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1196340"/>
            <a:ext cx="10858500" cy="43338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272395" y="4652645"/>
            <a:ext cx="681355" cy="79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2024-08-26T02:13:44Z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