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530" y="3089910"/>
            <a:ext cx="523494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815340"/>
            <a:ext cx="8473440" cy="5227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5213" y="12363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20" y="1725930"/>
            <a:ext cx="8442960" cy="3406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27234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30" y="994410"/>
            <a:ext cx="8382000" cy="4869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0558" y="29266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809625"/>
            <a:ext cx="8382000" cy="2392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630" y="3343275"/>
            <a:ext cx="8397240" cy="2331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4776" y="1688976"/>
            <a:ext cx="1435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8958" y="2196976"/>
            <a:ext cx="9087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1939" y="2677266"/>
            <a:ext cx="18323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1866" y="4201266"/>
            <a:ext cx="11766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20" y="1981200"/>
            <a:ext cx="844296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9612" y="1966066"/>
            <a:ext cx="11673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6012" y="3397702"/>
            <a:ext cx="11673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815340"/>
            <a:ext cx="8016240" cy="522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764540"/>
            <a:ext cx="795528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7825740" cy="1798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708910"/>
            <a:ext cx="7917180" cy="3215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3140" y="1772103"/>
            <a:ext cx="7946860" cy="88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1540" y="4182794"/>
            <a:ext cx="7946860" cy="2125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1322070"/>
            <a:ext cx="8488680" cy="4213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8085" y="2732685"/>
            <a:ext cx="7826787" cy="860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20395"/>
            <a:ext cx="7750175" cy="609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8313420" cy="1417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493010"/>
            <a:ext cx="8427720" cy="3070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03467" y="29913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596390"/>
            <a:ext cx="7848600" cy="3665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1831" y="2437122"/>
            <a:ext cx="81131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104" y="3961121"/>
            <a:ext cx="8113114" cy="1460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775" y="1515110"/>
            <a:ext cx="7825740" cy="929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775" y="2547620"/>
            <a:ext cx="7444740" cy="2270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9322" y="2547957"/>
            <a:ext cx="9027514" cy="280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990" y="655320"/>
            <a:ext cx="8404860" cy="602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739140"/>
            <a:ext cx="7955280" cy="5379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4885" y="4755449"/>
            <a:ext cx="8297842" cy="160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40" y="1459230"/>
            <a:ext cx="7894320" cy="3939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5648" y="2446357"/>
            <a:ext cx="8020751" cy="878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9394" y="4487593"/>
            <a:ext cx="8020751" cy="878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19250"/>
            <a:ext cx="83820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5286" y="2704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30680"/>
            <a:ext cx="8382000" cy="3596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3758" y="26772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180" y="1223010"/>
            <a:ext cx="8343900" cy="967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835" y="2364105"/>
            <a:ext cx="7871460" cy="2987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6740" y="17721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994410"/>
            <a:ext cx="8313420" cy="4869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867" y="1485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6813" y="45245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1737360"/>
            <a:ext cx="8427720" cy="3383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8340" y="27881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610" y="1482090"/>
            <a:ext cx="8526780" cy="3893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3685" y="28897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920" y="697230"/>
            <a:ext cx="8420100" cy="3131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890" y="3945255"/>
            <a:ext cx="4732020" cy="1882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4376" y="1171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