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1940" y="3067050"/>
            <a:ext cx="400812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6415" y="1144905"/>
            <a:ext cx="8359140" cy="44653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89795" y="287123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6060" y="638175"/>
            <a:ext cx="8359140" cy="952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2625" y="1172845"/>
            <a:ext cx="3451860" cy="2095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0325" y="1380490"/>
            <a:ext cx="3710940" cy="18364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18920" y="3429000"/>
            <a:ext cx="8336280" cy="311658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140413" y="118097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21940" y="390570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6430" y="1017270"/>
            <a:ext cx="8359140" cy="48234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62231" y="2030722"/>
            <a:ext cx="124126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11395" y="4210503"/>
            <a:ext cx="124126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72484" y="5300394"/>
            <a:ext cx="176773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1965" y="781050"/>
            <a:ext cx="846582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38375" y="1245630"/>
            <a:ext cx="145369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89720" y="1799812"/>
            <a:ext cx="296846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8360" y="1428750"/>
            <a:ext cx="795528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01067" y="4293629"/>
            <a:ext cx="8796606" cy="143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3425" y="838835"/>
            <a:ext cx="7825740" cy="33451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9350" y="4338320"/>
            <a:ext cx="7490460" cy="1524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23976" y="1845994"/>
            <a:ext cx="7983806" cy="12112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09940" y="4783157"/>
            <a:ext cx="7983806" cy="12112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5980" y="1558290"/>
            <a:ext cx="7940040" cy="37414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9467" y="3748684"/>
            <a:ext cx="8399442" cy="18300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7525" y="986790"/>
            <a:ext cx="8427720" cy="488442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2950" y="1152525"/>
            <a:ext cx="7909560" cy="431292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5940" y="676910"/>
            <a:ext cx="7894320" cy="33604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5940" y="4180205"/>
            <a:ext cx="7810500" cy="19278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57721" y="1688976"/>
            <a:ext cx="8852023" cy="12112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34449" y="4128655"/>
            <a:ext cx="8852023" cy="1016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89867" y="5652655"/>
            <a:ext cx="8852023" cy="1016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836930"/>
            <a:ext cx="8336280" cy="15697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660" y="2564765"/>
            <a:ext cx="8359140" cy="3276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55686" y="314832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5" y="1047750"/>
            <a:ext cx="8427720" cy="47625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6930" y="1565910"/>
            <a:ext cx="7978140" cy="372618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700" y="1767840"/>
            <a:ext cx="7848600" cy="33223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28776" y="2806576"/>
            <a:ext cx="7845260" cy="1044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63758" y="4626140"/>
            <a:ext cx="7845260" cy="1044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7410" y="1470660"/>
            <a:ext cx="7917180" cy="39166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54885" y="2529484"/>
            <a:ext cx="7826788" cy="10172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22376" y="4755448"/>
            <a:ext cx="7826788" cy="10172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786890"/>
            <a:ext cx="8382000" cy="32842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00631" y="232628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390" y="618490"/>
            <a:ext cx="8382000" cy="40614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4525" y="4679950"/>
            <a:ext cx="4008120" cy="3657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7230" y="5141595"/>
            <a:ext cx="4366260" cy="14782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158886" y="172592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2140" y="1714500"/>
            <a:ext cx="842772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72921" y="227086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620395"/>
            <a:ext cx="8442960" cy="59664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71322" y="223392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99031" y="504177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4055" y="673735"/>
            <a:ext cx="7867650" cy="60223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5831" y="107937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5270" y="759460"/>
            <a:ext cx="8404860" cy="41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7845" y="1269365"/>
            <a:ext cx="8061960" cy="38557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77359" y="124563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6430" y="1767840"/>
            <a:ext cx="8359140" cy="33223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00631" y="348083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2025-08-06T06:18:00Z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