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2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3650" y="3089910"/>
            <a:ext cx="7124700" cy="6781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275" y="650875"/>
            <a:ext cx="8382000" cy="58826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09867" y="210461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45212" y="413661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2140" y="944880"/>
            <a:ext cx="8427720" cy="4968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24557" y="1892176"/>
            <a:ext cx="116736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75685" y="3887231"/>
            <a:ext cx="84409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54376" y="4903231"/>
            <a:ext cx="151835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2475" y="958215"/>
            <a:ext cx="8336280" cy="23698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2475" y="3508375"/>
            <a:ext cx="8336280" cy="18821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54230" y="1384176"/>
            <a:ext cx="182315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27903" y="2390939"/>
            <a:ext cx="125973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8360" y="807720"/>
            <a:ext cx="7955280" cy="52425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73358" y="5106429"/>
            <a:ext cx="7882206" cy="11742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7410" y="1017270"/>
            <a:ext cx="7917180" cy="48234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75176" y="3425412"/>
            <a:ext cx="28114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14303" y="4793673"/>
            <a:ext cx="668605" cy="40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80849" y="5246255"/>
            <a:ext cx="2543587" cy="40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290" y="629920"/>
            <a:ext cx="7763510" cy="61423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70157" y="3268395"/>
            <a:ext cx="8233187" cy="3511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7840" y="690880"/>
            <a:ext cx="8382000" cy="5699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9775" y="666115"/>
            <a:ext cx="7932420" cy="571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6930" y="1131570"/>
            <a:ext cx="7978140" cy="45948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56484" y="2584903"/>
            <a:ext cx="810387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23975" y="3979594"/>
            <a:ext cx="8103879" cy="1802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2330" y="1124585"/>
            <a:ext cx="7894320" cy="228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705" y="3644900"/>
            <a:ext cx="8359140" cy="13944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0231" y="2612612"/>
            <a:ext cx="8002278" cy="8417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390" y="638810"/>
            <a:ext cx="8382000" cy="13792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005" y="2018030"/>
            <a:ext cx="8382000" cy="47777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88194" y="295435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71322" y="538352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0" y="918210"/>
            <a:ext cx="8001000" cy="5021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8360" y="952500"/>
            <a:ext cx="795528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19539" y="4395229"/>
            <a:ext cx="8380969" cy="1719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7980" y="661035"/>
            <a:ext cx="7909560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8940" y="3968115"/>
            <a:ext cx="7848600" cy="27965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74595" y="1661266"/>
            <a:ext cx="8353260" cy="2153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66957" y="5392756"/>
            <a:ext cx="8528751" cy="1368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192530"/>
            <a:ext cx="8382000" cy="44729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92994" y="212308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1660" y="2255520"/>
            <a:ext cx="8488680" cy="23469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19104" y="316679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1660" y="899160"/>
            <a:ext cx="8488680" cy="50596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83758" y="134723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0230" y="1573530"/>
            <a:ext cx="8511540" cy="37109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19104" y="196606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692785"/>
            <a:ext cx="8465820" cy="575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02231" y="260337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37576" y="503254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2295" y="1338580"/>
            <a:ext cx="8366760" cy="37185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3135" y="5236210"/>
            <a:ext cx="7917180" cy="381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92994" y="179981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3090" y="1440180"/>
            <a:ext cx="8465820" cy="39776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00631" y="295435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2025-08-06T06:16:09Z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