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670" y="3101340"/>
            <a:ext cx="528066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1577340"/>
            <a:ext cx="8404860" cy="3703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2994" y="26680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130" y="844550"/>
            <a:ext cx="8382000" cy="5356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5977" y="18829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1588770"/>
            <a:ext cx="8404860" cy="3680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3720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30" y="1851660"/>
            <a:ext cx="8359140" cy="3154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2158" y="23355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390" y="750570"/>
            <a:ext cx="8336280" cy="5356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5104" y="1661267"/>
            <a:ext cx="8902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3103" y="4145849"/>
            <a:ext cx="14352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7285" y="4626139"/>
            <a:ext cx="15922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80" y="1245870"/>
            <a:ext cx="8397240" cy="4366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9030" y="1144030"/>
            <a:ext cx="14721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6267" y="26126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4813" y="311137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629285"/>
            <a:ext cx="789432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780" y="1319530"/>
            <a:ext cx="789432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545" y="3360420"/>
            <a:ext cx="3962400" cy="891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8486" y="2326285"/>
            <a:ext cx="8223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3759" y="3841048"/>
            <a:ext cx="82239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70" y="1611630"/>
            <a:ext cx="7871460" cy="3634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9466" y="2621848"/>
            <a:ext cx="8177769" cy="302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49680"/>
            <a:ext cx="8382000" cy="4358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8013" y="4681558"/>
            <a:ext cx="8168532" cy="1202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8336280" cy="1478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2564765"/>
            <a:ext cx="8343900" cy="3223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6522" y="31021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047750"/>
            <a:ext cx="797814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3357" y="3877994"/>
            <a:ext cx="7549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047750"/>
            <a:ext cx="797814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068" y="2566430"/>
            <a:ext cx="7919150" cy="88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8486" y="4949411"/>
            <a:ext cx="7919150" cy="88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860" y="1226820"/>
            <a:ext cx="8336280" cy="440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744980"/>
            <a:ext cx="7978140" cy="3368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7177" y="3711738"/>
            <a:ext cx="8122350" cy="1783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1230630"/>
            <a:ext cx="7955280" cy="4396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4957" y="5161848"/>
            <a:ext cx="82331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764540"/>
            <a:ext cx="8023860" cy="5692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7940" y="5078722"/>
            <a:ext cx="8510278" cy="1432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75360"/>
            <a:ext cx="8420100" cy="4907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6049" y="32222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2042160"/>
            <a:ext cx="8404860" cy="2773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7504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620395"/>
            <a:ext cx="8359140" cy="396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1087120"/>
            <a:ext cx="8107680" cy="5570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5831" y="10793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1565910"/>
            <a:ext cx="8404860" cy="3726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867" y="2695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1386840"/>
            <a:ext cx="8427720" cy="4084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8340" y="19014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30" y="1565910"/>
            <a:ext cx="8359140" cy="3726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868" y="26495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196975"/>
            <a:ext cx="838200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2277110"/>
            <a:ext cx="8237220" cy="2118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6668" y="1679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