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059430"/>
            <a:ext cx="60960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803910"/>
            <a:ext cx="8359140" cy="5250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9031" y="7653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1352550"/>
            <a:ext cx="831342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7577" y="18737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680720"/>
            <a:ext cx="8336280" cy="3764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155" y="4617720"/>
            <a:ext cx="8359140" cy="2011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7286" y="2261630"/>
            <a:ext cx="14629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8340" y="3369994"/>
            <a:ext cx="677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4594" y="3924176"/>
            <a:ext cx="1878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3757" y="6122430"/>
            <a:ext cx="10657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535430"/>
            <a:ext cx="8420100" cy="3787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9067" y="1467303"/>
            <a:ext cx="14906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2194" y="2547957"/>
            <a:ext cx="14906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624205"/>
            <a:ext cx="8001000" cy="613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9975" y="5171085"/>
            <a:ext cx="18785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4157" y="5180322"/>
            <a:ext cx="1453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9031" y="51803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7103" y="5725268"/>
            <a:ext cx="17400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020" y="1059180"/>
            <a:ext cx="8061960" cy="4739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0304" y="4764685"/>
            <a:ext cx="8214714" cy="1146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678180"/>
            <a:ext cx="78867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25" y="2373630"/>
            <a:ext cx="7932420" cy="4107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6121" y="5420466"/>
            <a:ext cx="8574933" cy="12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1101090"/>
            <a:ext cx="8473440" cy="4655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5031" y="2658793"/>
            <a:ext cx="7706714" cy="915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0" y="1565910"/>
            <a:ext cx="797814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764540"/>
            <a:ext cx="7978140" cy="5669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8703" y="4958649"/>
            <a:ext cx="8344023" cy="1516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268730"/>
            <a:ext cx="8427720" cy="1501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925445"/>
            <a:ext cx="835914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97431" y="4025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692785"/>
            <a:ext cx="7848600" cy="605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8631" y="2141557"/>
            <a:ext cx="7900678" cy="1238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359" y="4977120"/>
            <a:ext cx="7900678" cy="1774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1028700"/>
            <a:ext cx="729996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40" y="2000250"/>
            <a:ext cx="789432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776" y="3462357"/>
            <a:ext cx="7891442" cy="2005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410" y="1303020"/>
            <a:ext cx="7917180" cy="4251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7175" y="2187740"/>
            <a:ext cx="8011515" cy="1423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102" y="4663086"/>
            <a:ext cx="8011515" cy="1423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764540"/>
            <a:ext cx="8382000" cy="5547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12918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836930"/>
            <a:ext cx="8382000" cy="3703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4725035"/>
            <a:ext cx="789432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8958" y="13657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1249" y="40627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44930"/>
            <a:ext cx="8382000" cy="4168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0631" y="29635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90" y="1588770"/>
            <a:ext cx="8465820" cy="3680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1467" y="37579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1565910"/>
            <a:ext cx="8427720" cy="3726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9103" y="26772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1238250"/>
            <a:ext cx="840486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867" y="29081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255" y="689610"/>
            <a:ext cx="835914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215" y="1787525"/>
            <a:ext cx="8298180" cy="4259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1322" y="17721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377" y="4533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2025-08-06T06:08:11Z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