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380" y="3101340"/>
            <a:ext cx="611124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1299210"/>
            <a:ext cx="8313420" cy="4259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3759" y="24186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809750"/>
            <a:ext cx="84201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4522" y="34900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005840"/>
            <a:ext cx="8420100" cy="4846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9431" y="3148320"/>
            <a:ext cx="21002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6122" y="5337338"/>
            <a:ext cx="15183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235" y="1156335"/>
            <a:ext cx="8336280" cy="307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475" y="4338320"/>
            <a:ext cx="8321040" cy="1043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8813" y="1605848"/>
            <a:ext cx="17677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8813" y="2686503"/>
            <a:ext cx="11766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5650" y="4829339"/>
            <a:ext cx="1536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910" y="1558290"/>
            <a:ext cx="8298180" cy="374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790" y="1287780"/>
            <a:ext cx="7932420" cy="4282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5176" y="3554722"/>
            <a:ext cx="432048" cy="269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1467" y="3563958"/>
            <a:ext cx="432048" cy="269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3940" y="3563958"/>
            <a:ext cx="432048" cy="269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8084" y="5115667"/>
            <a:ext cx="6644533" cy="712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440180"/>
            <a:ext cx="7978140" cy="3977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4886" y="1929120"/>
            <a:ext cx="7919150" cy="97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7104" y="3961120"/>
            <a:ext cx="7919150" cy="1700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838200"/>
            <a:ext cx="83820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360" y="1470660"/>
            <a:ext cx="7955280" cy="391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047750"/>
            <a:ext cx="80010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9466" y="4949411"/>
            <a:ext cx="9239951" cy="1377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268730"/>
            <a:ext cx="8343900" cy="1546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997200"/>
            <a:ext cx="840486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68122" y="34808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692785"/>
            <a:ext cx="7917180" cy="5836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6339" y="1652031"/>
            <a:ext cx="7669769" cy="924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764540"/>
            <a:ext cx="7467600" cy="3718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4580890"/>
            <a:ext cx="7383780" cy="1737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9249" y="2261631"/>
            <a:ext cx="8390206" cy="4222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60" y="864870"/>
            <a:ext cx="7802880" cy="512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890" y="1565910"/>
            <a:ext cx="7856220" cy="3726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1830" y="4321339"/>
            <a:ext cx="8741187" cy="1349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1935480"/>
            <a:ext cx="7917180" cy="2987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1066" y="3019012"/>
            <a:ext cx="8159297" cy="2458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1188720"/>
            <a:ext cx="7917180" cy="4480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6413" y="2825047"/>
            <a:ext cx="7762132" cy="3344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1356360"/>
            <a:ext cx="8473440" cy="4145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8340" y="18090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92785"/>
            <a:ext cx="8442960" cy="5760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6740" y="16427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8340" y="49217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2125980"/>
            <a:ext cx="8450580" cy="2606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6049" y="31852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1257300"/>
            <a:ext cx="840486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4449" y="17721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129790"/>
            <a:ext cx="8382000" cy="2598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6122" y="32222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660" y="1245870"/>
            <a:ext cx="8488680" cy="4366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17628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620395"/>
            <a:ext cx="8420100" cy="415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320" y="4940935"/>
            <a:ext cx="3649980" cy="975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7435" y="4940935"/>
            <a:ext cx="3695700" cy="99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88195" y="16982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2776" y="44044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2025-08-06T06:19:11Z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