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46" r:id="rId5"/>
    <p:sldId id="345" r:id="rId6"/>
    <p:sldId id="344" r:id="rId7"/>
    <p:sldId id="343" r:id="rId8"/>
    <p:sldId id="342" r:id="rId9"/>
    <p:sldId id="341" r:id="rId10"/>
    <p:sldId id="340" r:id="rId11"/>
    <p:sldId id="339" r:id="rId12"/>
    <p:sldId id="338" r:id="rId13"/>
    <p:sldId id="337" r:id="rId14"/>
    <p:sldId id="336" r:id="rId15"/>
    <p:sldId id="335" r:id="rId16"/>
    <p:sldId id="334" r:id="rId17"/>
    <p:sldId id="333" r:id="rId18"/>
    <p:sldId id="332" r:id="rId19"/>
    <p:sldId id="331" r:id="rId20"/>
    <p:sldId id="330" r:id="rId21"/>
    <p:sldId id="329" r:id="rId22"/>
    <p:sldId id="328" r:id="rId23"/>
    <p:sldId id="327" r:id="rId24"/>
    <p:sldId id="326" r:id="rId25"/>
    <p:sldId id="325" r:id="rId26"/>
    <p:sldId id="347" r:id="rId27"/>
    <p:sldId id="348" r:id="rId28"/>
    <p:sldId id="349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90675" y="3048000"/>
            <a:ext cx="9010650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1825" y="1339850"/>
            <a:ext cx="8388350" cy="417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76883" y="1973956"/>
            <a:ext cx="262697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90774" y="2528137"/>
            <a:ext cx="71504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1187450"/>
            <a:ext cx="9791700" cy="4483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05246" y="3230101"/>
            <a:ext cx="95518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89683" y="5123555"/>
            <a:ext cx="261773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0800" y="1914525"/>
            <a:ext cx="9550400" cy="3028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41829" y="3784281"/>
            <a:ext cx="4086316" cy="13234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93756" y="3738100"/>
            <a:ext cx="5028426" cy="16005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908685"/>
            <a:ext cx="6121400" cy="4464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06484" y="2121737"/>
            <a:ext cx="5822752" cy="14619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32593" y="4292283"/>
            <a:ext cx="5822752" cy="14619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2700" y="968375"/>
            <a:ext cx="9626600" cy="4921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32593" y="2565082"/>
            <a:ext cx="4446534" cy="32722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90919" y="2879117"/>
            <a:ext cx="4557371" cy="23671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971550"/>
            <a:ext cx="9791700" cy="2387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1340" y="3535680"/>
            <a:ext cx="8407400" cy="1073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6110" y="4785360"/>
            <a:ext cx="4546600" cy="476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3985" y="1219835"/>
            <a:ext cx="3657600" cy="160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81445" y="1329055"/>
            <a:ext cx="4133850" cy="4032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3210" y="1188864"/>
            <a:ext cx="268238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8745" y="1297413"/>
            <a:ext cx="4061546" cy="4134291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73974" y="1826173"/>
            <a:ext cx="268238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47865" y="2435773"/>
            <a:ext cx="424333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624205"/>
            <a:ext cx="9728200" cy="607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88010" y="2297227"/>
            <a:ext cx="8833808" cy="43344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1619250"/>
            <a:ext cx="9791700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91646" y="2897592"/>
            <a:ext cx="322733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74337" y="3525665"/>
            <a:ext cx="794711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7800" y="1266825"/>
            <a:ext cx="9296400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29392" y="1336645"/>
            <a:ext cx="6044426" cy="41774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6345" y="735965"/>
            <a:ext cx="5454650" cy="450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8560" y="1280795"/>
            <a:ext cx="9728200" cy="5226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82266" y="1235046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73029" y="3636501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73029" y="4864937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6975" y="662305"/>
            <a:ext cx="9798050" cy="1085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1175" y="1902460"/>
            <a:ext cx="9213850" cy="4546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6355" y="742950"/>
            <a:ext cx="9239250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62630" y="671628"/>
            <a:ext cx="862826" cy="6768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37612" y="748145"/>
            <a:ext cx="862826" cy="8312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68011" y="738909"/>
            <a:ext cx="1130679" cy="8312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00084" y="2401455"/>
            <a:ext cx="10219261" cy="3768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1730" y="679450"/>
            <a:ext cx="9772650" cy="549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12956" y="3183919"/>
            <a:ext cx="268238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74919" y="3821227"/>
            <a:ext cx="556413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00225" y="4431030"/>
            <a:ext cx="139509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5100" y="1570355"/>
            <a:ext cx="9321800" cy="217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64738" y="1687627"/>
            <a:ext cx="5222389" cy="17944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0465" y="688975"/>
            <a:ext cx="9709150" cy="2387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8315" y="3299460"/>
            <a:ext cx="9131300" cy="2406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7800" y="813435"/>
            <a:ext cx="8991600" cy="5124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2415" y="3696970"/>
            <a:ext cx="3473450" cy="2343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10919" y="819409"/>
            <a:ext cx="9600426" cy="20900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06119" y="3026900"/>
            <a:ext cx="6109081" cy="32168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27200" y="1184275"/>
            <a:ext cx="8737600" cy="4489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3210" y="1188863"/>
            <a:ext cx="9387990" cy="48424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3955" y="733425"/>
            <a:ext cx="9239250" cy="5391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21775" y="1648460"/>
            <a:ext cx="2813050" cy="2571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43065" y="754755"/>
            <a:ext cx="9434172" cy="427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21729" y="1619597"/>
            <a:ext cx="2711016" cy="260061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206119" y="1281228"/>
            <a:ext cx="6931117" cy="427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06118" y="1900064"/>
            <a:ext cx="7790099" cy="26257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49020" y="4717415"/>
            <a:ext cx="9850120" cy="1411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1031875"/>
            <a:ext cx="9772650" cy="479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00739" y="2260282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28448" y="4707919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6975" y="2482850"/>
            <a:ext cx="9798050" cy="1892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74630" y="2685156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949325"/>
            <a:ext cx="9772650" cy="495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09975" y="3414828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7925" y="1689100"/>
            <a:ext cx="9836150" cy="3479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57903" y="3470246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0" y="1492250"/>
            <a:ext cx="9817100" cy="3873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28447" y="4301519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0950" y="1000125"/>
            <a:ext cx="9690100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65393" y="4855701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7925" y="1123950"/>
            <a:ext cx="983615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09975" y="2352646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37684" y="4689446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2025-07-04T06:30:51Z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