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0" y="3048000"/>
            <a:ext cx="89662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060" y="683260"/>
            <a:ext cx="95250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371600"/>
            <a:ext cx="97536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7396" y="23711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1723" y="386741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5578" y="494806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66825"/>
            <a:ext cx="97536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0304" y="2795992"/>
            <a:ext cx="5564131" cy="310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546225"/>
            <a:ext cx="977265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4887" y="2574320"/>
            <a:ext cx="6755622" cy="3013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616075"/>
            <a:ext cx="975360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9850" y="4209415"/>
            <a:ext cx="116776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0305" y="4707918"/>
            <a:ext cx="13154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764540"/>
            <a:ext cx="7169150" cy="508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80843"/>
            <a:ext cx="7508770" cy="5125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89050"/>
            <a:ext cx="9772650" cy="427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120795"/>
            <a:ext cx="5657666" cy="679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2112" y="2392219"/>
            <a:ext cx="2709371" cy="226969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44915" y="4563709"/>
            <a:ext cx="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92785"/>
            <a:ext cx="97536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4951" y="2808800"/>
            <a:ext cx="5044540" cy="197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1897" y="4896217"/>
            <a:ext cx="6309921" cy="1430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65175"/>
            <a:ext cx="98171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9533" y="4064945"/>
            <a:ext cx="5921994" cy="1947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557020"/>
            <a:ext cx="8413750" cy="316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0224" y="1506473"/>
            <a:ext cx="8637485" cy="3656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685" y="1118870"/>
            <a:ext cx="54546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772920"/>
            <a:ext cx="9734550" cy="347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4632" y="174304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6923" y="272210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895" y="649605"/>
            <a:ext cx="9671050" cy="2635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4600" y="3429000"/>
            <a:ext cx="262255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835" y="4102735"/>
            <a:ext cx="8058150" cy="244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16585"/>
            <a:ext cx="6178550" cy="341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9388" y="647491"/>
            <a:ext cx="7242794" cy="3499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7787" y="4194255"/>
            <a:ext cx="8849922" cy="2335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69925"/>
            <a:ext cx="9772650" cy="318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305" y="3924300"/>
            <a:ext cx="5397500" cy="199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3180" y="4152265"/>
            <a:ext cx="3536950" cy="2178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1897" y="3972581"/>
            <a:ext cx="5644903" cy="216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7036" y="4175201"/>
            <a:ext cx="3313546" cy="2267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065" y="1038860"/>
            <a:ext cx="82677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0225" y="1007707"/>
            <a:ext cx="8785266" cy="4848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14375"/>
            <a:ext cx="975360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194800" cy="323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4077335"/>
            <a:ext cx="5410200" cy="222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81075"/>
            <a:ext cx="7194550" cy="378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0079" y="1007708"/>
            <a:ext cx="8231085" cy="4266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08685"/>
            <a:ext cx="8407400" cy="427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9316" y="832217"/>
            <a:ext cx="8563593" cy="494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213850" cy="527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3357245"/>
            <a:ext cx="260350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1606" y="693672"/>
            <a:ext cx="9579594" cy="240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950" y="3313829"/>
            <a:ext cx="2402031" cy="26961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71533" y="3169016"/>
            <a:ext cx="6780976" cy="297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701165"/>
            <a:ext cx="607695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1606" y="1755853"/>
            <a:ext cx="7409049" cy="2502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33475"/>
            <a:ext cx="97282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7" y="215868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327150"/>
            <a:ext cx="977900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977" y="232493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868" y="41999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793750"/>
            <a:ext cx="967105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4559" y="124428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23950"/>
            <a:ext cx="97917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9214" y="221410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0741" y="424610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58850"/>
            <a:ext cx="9772650" cy="49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6160" y="205708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381125"/>
            <a:ext cx="97345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9214" y="19647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6159" y="40151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31875"/>
            <a:ext cx="97726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5323" y="313773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0996" y="5299047"/>
            <a:ext cx="23775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2025-07-04T06:42:07Z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