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3048000"/>
            <a:ext cx="6553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955" y="697865"/>
            <a:ext cx="9772650" cy="607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1901" y="3334327"/>
            <a:ext cx="1925007" cy="82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9175" y="5837382"/>
            <a:ext cx="678097" cy="835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41680"/>
            <a:ext cx="977265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119" y="2334173"/>
            <a:ext cx="6229153" cy="420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82625"/>
            <a:ext cx="9791700" cy="549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835" y="5786755"/>
            <a:ext cx="351155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391" y="3871591"/>
            <a:ext cx="6695354" cy="28407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1066" y="32855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62125"/>
            <a:ext cx="97536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3095" y="2823845"/>
            <a:ext cx="6021705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30275"/>
            <a:ext cx="977265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011" y="3054608"/>
            <a:ext cx="6460062" cy="1814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0228" y="4985008"/>
            <a:ext cx="9073953" cy="1110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009650"/>
            <a:ext cx="97980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268730"/>
            <a:ext cx="5600700" cy="295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320" y="1318172"/>
            <a:ext cx="6118315" cy="319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12875"/>
            <a:ext cx="886460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7" y="1484427"/>
            <a:ext cx="9683552" cy="428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073150"/>
            <a:ext cx="9715500" cy="471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11200"/>
            <a:ext cx="92773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2447" y="3534899"/>
            <a:ext cx="9812861" cy="26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937895"/>
            <a:ext cx="53911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600200"/>
            <a:ext cx="9817100" cy="427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6157" y="26851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917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774" y="699337"/>
            <a:ext cx="8630607" cy="1655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2194" y="61026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606550"/>
            <a:ext cx="919480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38810"/>
            <a:ext cx="91376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725" y="3600450"/>
            <a:ext cx="2876550" cy="302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390" y="3663950"/>
            <a:ext cx="2914650" cy="295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8483" y="662390"/>
            <a:ext cx="8131843" cy="1831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2302" y="2611264"/>
            <a:ext cx="9221734" cy="89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829" y="3571846"/>
            <a:ext cx="28024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88340"/>
            <a:ext cx="97726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960" y="3943985"/>
            <a:ext cx="2952750" cy="195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938530"/>
            <a:ext cx="584835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2811780"/>
            <a:ext cx="68199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665" y="957954"/>
            <a:ext cx="6811043" cy="1776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1538" y="2795990"/>
            <a:ext cx="6931117" cy="2311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39850"/>
            <a:ext cx="972820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5794" y="3969009"/>
            <a:ext cx="10106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3393" y="4486245"/>
            <a:ext cx="2303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968375"/>
            <a:ext cx="9112250" cy="476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866775"/>
            <a:ext cx="89281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8" y="865590"/>
            <a:ext cx="9803625" cy="5119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89000"/>
            <a:ext cx="97091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2" y="142901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6157" y="34517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157" y="50773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5025"/>
            <a:ext cx="97536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29" y="8563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266" y="19554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1575" y="508661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275" y="641985"/>
            <a:ext cx="8122920" cy="2506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48965"/>
            <a:ext cx="975360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2266" y="36919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9212" y="57701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815975"/>
            <a:ext cx="969010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0" y="24080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597025"/>
            <a:ext cx="97536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39" y="37565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66775"/>
            <a:ext cx="97917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503" y="19462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7375" y="4975860"/>
            <a:ext cx="391985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733550"/>
            <a:ext cx="97091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8957" y="2251046"/>
            <a:ext cx="9551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2025-07-04T06:39:11Z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