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7850" y="3048000"/>
            <a:ext cx="59563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146175"/>
            <a:ext cx="975360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0411" y="2306463"/>
            <a:ext cx="28209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2265" y="3479481"/>
            <a:ext cx="10198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4666" y="51605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298575"/>
            <a:ext cx="969010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5175" y="498500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76350"/>
            <a:ext cx="97917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9539" y="3045371"/>
            <a:ext cx="6072134" cy="2764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84225"/>
            <a:ext cx="9734550" cy="528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501" y="3641675"/>
            <a:ext cx="9055245" cy="2624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038350"/>
            <a:ext cx="975360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898525"/>
            <a:ext cx="919480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0919" y="911774"/>
            <a:ext cx="3485953" cy="293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6120" y="3913591"/>
            <a:ext cx="8898461" cy="2219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0497" y="776087"/>
            <a:ext cx="2985222" cy="2997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16025"/>
            <a:ext cx="979170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6412" y="2195626"/>
            <a:ext cx="6090606" cy="29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8776" y="5068135"/>
            <a:ext cx="7679260" cy="538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74750"/>
            <a:ext cx="9791700" cy="450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7175" y="3331700"/>
            <a:ext cx="6423116" cy="2413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1730" y="2777490"/>
            <a:ext cx="50419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52475"/>
            <a:ext cx="97345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7174" y="3405591"/>
            <a:ext cx="6497007" cy="2930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917065"/>
            <a:ext cx="8331200" cy="210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2374" y="1909300"/>
            <a:ext cx="9591189" cy="2459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075690"/>
            <a:ext cx="54292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701165"/>
            <a:ext cx="97155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3102" y="29253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72465"/>
            <a:ext cx="970915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650875"/>
            <a:ext cx="9213850" cy="608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065" y="6427470"/>
            <a:ext cx="5022850" cy="36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4450" y="668425"/>
            <a:ext cx="5285606" cy="2305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4666" y="3057235"/>
            <a:ext cx="9932934" cy="68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091" y="611182"/>
            <a:ext cx="3641582" cy="2352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89248" y="3786908"/>
            <a:ext cx="10348570" cy="297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41400"/>
            <a:ext cx="9772650" cy="477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64301" y="4772574"/>
            <a:ext cx="16663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8265" y="5317519"/>
            <a:ext cx="22667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8110" y="681990"/>
            <a:ext cx="9156700" cy="319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190" y="4004310"/>
            <a:ext cx="6775450" cy="195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6180" y="3876040"/>
            <a:ext cx="2895600" cy="2736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34193" y="4005954"/>
            <a:ext cx="6866462" cy="2136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4557" y="3340937"/>
            <a:ext cx="5857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65555"/>
            <a:ext cx="8801100" cy="5346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9735" y="681990"/>
            <a:ext cx="2584450" cy="263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3830" y="1308937"/>
            <a:ext cx="7152788" cy="2006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413" y="803564"/>
            <a:ext cx="2414731" cy="241473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7648" y="3313227"/>
            <a:ext cx="9120134" cy="3392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08685"/>
            <a:ext cx="34925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3300" y="1946275"/>
            <a:ext cx="2565400" cy="296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0084" y="930246"/>
            <a:ext cx="3873879" cy="492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50" y="2022763"/>
            <a:ext cx="2829568" cy="2789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53600" cy="604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6230" y="1219200"/>
            <a:ext cx="6445250" cy="353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0158" y="1198100"/>
            <a:ext cx="4021660" cy="307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1181" y="1302327"/>
            <a:ext cx="2726882" cy="23503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7103" y="4283046"/>
            <a:ext cx="4455769" cy="639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7620" y="831215"/>
            <a:ext cx="68199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535" y="3164205"/>
            <a:ext cx="2482850" cy="269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8486" y="828646"/>
            <a:ext cx="6783332" cy="3392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5151" y="3278910"/>
            <a:ext cx="2194621" cy="2568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895350"/>
            <a:ext cx="96710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56" y="146595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15975"/>
            <a:ext cx="975360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56" y="303613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65" y="491111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70025"/>
            <a:ext cx="9753600" cy="295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730" y="4608195"/>
            <a:ext cx="857250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6157" y="216791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4630" y="39505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678180"/>
            <a:ext cx="9696450" cy="575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29" y="542835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46125"/>
            <a:ext cx="9810750" cy="536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7" y="195548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9211" y="504966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146175"/>
            <a:ext cx="975360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7684" y="177075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60450"/>
            <a:ext cx="981710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7684" y="177075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7684" y="473562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2025-07-04T06:40:06Z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