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  <p:sldId id="345" r:id="rId25"/>
    <p:sldId id="346" r:id="rId26"/>
    <p:sldId id="347" r:id="rId27"/>
    <p:sldId id="348" r:id="rId28"/>
    <p:sldId id="349" r:id="rId29"/>
    <p:sldId id="350" r:id="rId30"/>
    <p:sldId id="351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1025" y="3019425"/>
            <a:ext cx="5949950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1307465"/>
            <a:ext cx="9753600" cy="45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848485"/>
            <a:ext cx="9798050" cy="3435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40447" y="2417300"/>
            <a:ext cx="30518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05247" y="4735627"/>
            <a:ext cx="7150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2349500"/>
            <a:ext cx="9734550" cy="2159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67136" y="3519055"/>
            <a:ext cx="1287699" cy="882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266825"/>
            <a:ext cx="97345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69537" y="2962245"/>
            <a:ext cx="6432354" cy="26072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000" y="1298575"/>
            <a:ext cx="9652000" cy="426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3428" y="2509663"/>
            <a:ext cx="5379407" cy="34016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012825"/>
            <a:ext cx="9772650" cy="483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8772" y="2130973"/>
            <a:ext cx="4926827" cy="4186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2349500"/>
            <a:ext cx="9728200" cy="215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3835" y="1223645"/>
            <a:ext cx="9137650" cy="419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01681" y="1271990"/>
            <a:ext cx="6460064" cy="35586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5501" y="4948064"/>
            <a:ext cx="89261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8400" y="1450975"/>
            <a:ext cx="9855200" cy="395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1235" y="5582285"/>
            <a:ext cx="1035050" cy="36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2730" y="1068070"/>
            <a:ext cx="7562850" cy="427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03283" y="1050318"/>
            <a:ext cx="8187262" cy="47408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1565275"/>
            <a:ext cx="9232900" cy="372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8555" y="1659918"/>
            <a:ext cx="9988354" cy="3983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836930"/>
            <a:ext cx="5473700" cy="43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557020"/>
            <a:ext cx="9734550" cy="4400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28448" y="220486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82266" y="4430827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971550"/>
            <a:ext cx="97726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51066" y="3294755"/>
            <a:ext cx="5822752" cy="2579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3075" y="2644775"/>
            <a:ext cx="8705850" cy="156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49465" y="2620500"/>
            <a:ext cx="9341807" cy="19976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412875"/>
            <a:ext cx="9772650" cy="4032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4310" y="825500"/>
            <a:ext cx="6673850" cy="520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20158" y="810173"/>
            <a:ext cx="7725442" cy="1951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8556" y="2943773"/>
            <a:ext cx="7429879" cy="32168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1009650"/>
            <a:ext cx="9709150" cy="483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496" y="908720"/>
            <a:ext cx="919480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29248" y="3174682"/>
            <a:ext cx="6105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2405" y="872490"/>
            <a:ext cx="5930900" cy="40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2405" y="1433195"/>
            <a:ext cx="7727950" cy="3124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37029" y="865591"/>
            <a:ext cx="7790097" cy="24133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15357" y="3396355"/>
            <a:ext cx="8408934" cy="1249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2245" y="664845"/>
            <a:ext cx="6819900" cy="592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01685" y="653154"/>
            <a:ext cx="8030242" cy="5904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876300"/>
            <a:ext cx="9772650" cy="510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692785"/>
            <a:ext cx="8947150" cy="4775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9880" y="1708150"/>
            <a:ext cx="2641600" cy="1644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5165" y="4893945"/>
            <a:ext cx="2063750" cy="170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64090" y="4957445"/>
            <a:ext cx="1905000" cy="1644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16240" y="3448685"/>
            <a:ext cx="1962150" cy="20193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224593" y="708572"/>
            <a:ext cx="8870752" cy="9262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04520" y="1659918"/>
            <a:ext cx="7836279" cy="2320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96977" y="1764145"/>
            <a:ext cx="2567960" cy="156412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169175" y="4079845"/>
            <a:ext cx="4843698" cy="824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06119" y="5085184"/>
            <a:ext cx="4344935" cy="4519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806450"/>
            <a:ext cx="9753600" cy="524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65393" y="199242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772650" cy="557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3866" y="1308937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37684" y="2675919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83865" y="525286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4610" y="668020"/>
            <a:ext cx="9709150" cy="160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2110" y="2648585"/>
            <a:ext cx="9074150" cy="3251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22410" y="184464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1450975"/>
            <a:ext cx="9817100" cy="395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19210" y="198319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00737" y="438464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492250"/>
            <a:ext cx="9734550" cy="387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19210" y="198319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09974" y="432922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400175"/>
            <a:ext cx="97726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09974" y="444930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784225"/>
            <a:ext cx="9753600" cy="528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33745" y="1927860"/>
            <a:ext cx="631825" cy="416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2025-07-04T06:31:48Z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