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0" y="3057525"/>
            <a:ext cx="58928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981075"/>
            <a:ext cx="353060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340" y="2089785"/>
            <a:ext cx="392430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6290" y="3939540"/>
            <a:ext cx="3943350" cy="233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58224" y="2605598"/>
            <a:ext cx="4619667" cy="1264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8915" y="4619125"/>
            <a:ext cx="4619667" cy="1643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405" y="1238250"/>
            <a:ext cx="61404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9606" y="2411634"/>
            <a:ext cx="6937994" cy="2677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25" y="1281430"/>
            <a:ext cx="634365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8623" y="2236143"/>
            <a:ext cx="7316686" cy="2880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044575"/>
            <a:ext cx="9709150" cy="476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8842" y="2799561"/>
            <a:ext cx="9727376" cy="3259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395" y="662305"/>
            <a:ext cx="9427845" cy="607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5024" y="1118543"/>
            <a:ext cx="5589485" cy="5614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720090"/>
            <a:ext cx="98361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4952" y="3778616"/>
            <a:ext cx="5958939" cy="1042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4188" y="5025525"/>
            <a:ext cx="9607303" cy="113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9606" y="6115416"/>
            <a:ext cx="6540830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1497" y="3141307"/>
            <a:ext cx="91588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68375"/>
            <a:ext cx="97282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7061" y="4074180"/>
            <a:ext cx="2827812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530" y="970280"/>
            <a:ext cx="923290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530" y="3267710"/>
            <a:ext cx="650875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5497" y="989234"/>
            <a:ext cx="6439230" cy="4460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697230"/>
            <a:ext cx="9715500" cy="238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144520"/>
            <a:ext cx="5930900" cy="230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5785" y="3144520"/>
            <a:ext cx="3054350" cy="3581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16478" y="3769379"/>
            <a:ext cx="6309922" cy="188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060" y="972820"/>
            <a:ext cx="537210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060" y="2142490"/>
            <a:ext cx="6369050" cy="328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2443" y="850689"/>
            <a:ext cx="7464466" cy="4857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110" y="808355"/>
            <a:ext cx="54356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110" y="1418590"/>
            <a:ext cx="9709150" cy="481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097" y="1414107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5388" y="5127126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39445"/>
            <a:ext cx="9753600" cy="605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510" y="760730"/>
            <a:ext cx="4648200" cy="218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6290" y="3035935"/>
            <a:ext cx="73596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7933" y="776798"/>
            <a:ext cx="6208322" cy="2188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5933" y="3122834"/>
            <a:ext cx="8175667" cy="2816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30250"/>
            <a:ext cx="9772650" cy="570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6734" y="5256434"/>
            <a:ext cx="1885703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005" y="1229360"/>
            <a:ext cx="915035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0152" y="3122834"/>
            <a:ext cx="7796975" cy="253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045" y="701675"/>
            <a:ext cx="91503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8479" y="693670"/>
            <a:ext cx="9893630" cy="5781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99135"/>
            <a:ext cx="977265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3861" y="730616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7679" y="2596361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6152" y="5607416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66825"/>
            <a:ext cx="97536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915" y="1340216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4624" y="3141307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6151" y="4499052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856615"/>
            <a:ext cx="969010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950" y="2935605"/>
            <a:ext cx="9753600" cy="292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915" y="2051416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5388" y="4868507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2533650"/>
            <a:ext cx="98171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5388" y="3215198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685800"/>
            <a:ext cx="9506585" cy="6027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3024" y="5672070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247775"/>
            <a:ext cx="97155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7206" y="1811271"/>
            <a:ext cx="2689267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8188" y="3104362"/>
            <a:ext cx="583375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9024" y="5007053"/>
            <a:ext cx="1257631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16025"/>
            <a:ext cx="975360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4515" y="5062470"/>
            <a:ext cx="1534721" cy="48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2025-07-02T06:20:56Z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