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325" y="3038475"/>
            <a:ext cx="59753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595" y="1296035"/>
            <a:ext cx="6178550" cy="339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2375" y="1983191"/>
            <a:ext cx="5721152" cy="29305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950" y="847725"/>
            <a:ext cx="96901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7174" y="2528137"/>
            <a:ext cx="3255043" cy="257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4592" y="2546610"/>
            <a:ext cx="5019190" cy="3697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810" y="929640"/>
            <a:ext cx="50800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4193" y="2592791"/>
            <a:ext cx="5868934" cy="29120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930" y="1360805"/>
            <a:ext cx="6800850" cy="320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9938" y="2371118"/>
            <a:ext cx="7168309" cy="2357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641985"/>
            <a:ext cx="9734550" cy="3213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6905" y="3990975"/>
            <a:ext cx="3016250" cy="825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3155" y="4079875"/>
            <a:ext cx="1136650" cy="736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5785" y="4952365"/>
            <a:ext cx="5473700" cy="13779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778775" y="2130972"/>
            <a:ext cx="6423116" cy="4417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950" y="1063625"/>
            <a:ext cx="9690100" cy="473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195" y="1272540"/>
            <a:ext cx="83312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63720" y="132740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1538" y="2943773"/>
            <a:ext cx="5850462" cy="2422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53600" cy="555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4883" y="3691918"/>
            <a:ext cx="7679261" cy="27088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585" y="765175"/>
            <a:ext cx="9715500" cy="368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6405" y="4570095"/>
            <a:ext cx="9048750" cy="144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63211" y="380275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705" y="806450"/>
            <a:ext cx="7734300" cy="524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1356" y="806450"/>
            <a:ext cx="8732206" cy="5358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43890"/>
            <a:ext cx="541655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1136650"/>
            <a:ext cx="9753600" cy="563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56157" y="113344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8574" y="530120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00739" y="277751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927100"/>
            <a:ext cx="9734550" cy="500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61103" y="3971636"/>
            <a:ext cx="1066024" cy="854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8848" y="4996873"/>
            <a:ext cx="1066024" cy="854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550" y="1784350"/>
            <a:ext cx="9232900" cy="328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1299210"/>
            <a:ext cx="8890000" cy="380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3137" y="1373590"/>
            <a:ext cx="9369517" cy="3900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335" y="863600"/>
            <a:ext cx="977265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3235" y="3318510"/>
            <a:ext cx="9175750" cy="213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885825"/>
            <a:ext cx="9258300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115" y="630555"/>
            <a:ext cx="9239250" cy="588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7815" y="5824855"/>
            <a:ext cx="3263900" cy="61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7028" y="662390"/>
            <a:ext cx="9378753" cy="2995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8556" y="3885883"/>
            <a:ext cx="8427407" cy="2681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060" y="619760"/>
            <a:ext cx="7270750" cy="596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1325" y="6233795"/>
            <a:ext cx="2813050" cy="40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24594" y="690101"/>
            <a:ext cx="9498824" cy="6052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866775"/>
            <a:ext cx="97536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9211" y="206631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5393" y="410755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0" y="1320800"/>
            <a:ext cx="9855200" cy="421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51213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4630" y="438464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255" y="803275"/>
            <a:ext cx="979805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05" y="3014980"/>
            <a:ext cx="983615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0738" y="175228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6156" y="427380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958850"/>
            <a:ext cx="9734550" cy="494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1503" y="340559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746125"/>
            <a:ext cx="9734550" cy="582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6157" y="97642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9211" y="330399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3902" y="593635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073150"/>
            <a:ext cx="9734550" cy="471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66266" y="1080655"/>
            <a:ext cx="945952" cy="882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64666" y="229722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94266" y="4839855"/>
            <a:ext cx="484134" cy="826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680" y="836930"/>
            <a:ext cx="524510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1645" y="4044315"/>
            <a:ext cx="2730500" cy="170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51066" y="3137736"/>
            <a:ext cx="5471770" cy="280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2025-07-02T06:24:22Z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