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6" r:id="rId25"/>
    <p:sldId id="347" r:id="rId26"/>
    <p:sldId id="348" r:id="rId27"/>
    <p:sldId id="345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3038475"/>
            <a:ext cx="65532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84530"/>
            <a:ext cx="9734550" cy="218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620" y="2868930"/>
            <a:ext cx="3041650" cy="2057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275" y="2340610"/>
            <a:ext cx="6121400" cy="2266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5057140"/>
            <a:ext cx="9696450" cy="166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1569" y="1765088"/>
            <a:ext cx="3825340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4697" y="6143125"/>
            <a:ext cx="1774867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92200"/>
            <a:ext cx="97726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9861" y="2180725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6224" y="5201016"/>
            <a:ext cx="1285340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50419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830" y="4144645"/>
            <a:ext cx="669925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5097" y="2485525"/>
            <a:ext cx="5386285" cy="154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0515" y="4720725"/>
            <a:ext cx="5903521" cy="159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041525"/>
            <a:ext cx="9505950" cy="277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8915" y="3159779"/>
            <a:ext cx="3843812" cy="1319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1387" y="3150543"/>
            <a:ext cx="5349339" cy="193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480" y="757555"/>
            <a:ext cx="975360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240" y="4394835"/>
            <a:ext cx="6076950" cy="94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9465" y="4586605"/>
            <a:ext cx="3181350" cy="187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92985" y="4356701"/>
            <a:ext cx="6590806" cy="1520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3791" y="4586605"/>
            <a:ext cx="3617196" cy="180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614170"/>
            <a:ext cx="58039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635" y="3858260"/>
            <a:ext cx="83248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8256" y="1613501"/>
            <a:ext cx="8708761" cy="2875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695325"/>
            <a:ext cx="975360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160" y="4236085"/>
            <a:ext cx="33718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687070"/>
            <a:ext cx="3860800" cy="372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4490720"/>
            <a:ext cx="6324600" cy="2057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0" y="6116320"/>
            <a:ext cx="3676650" cy="43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5057" y="615974"/>
            <a:ext cx="7212469" cy="3789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1931" y="4504483"/>
            <a:ext cx="8616396" cy="2090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88695"/>
            <a:ext cx="9772650" cy="401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110" y="5156835"/>
            <a:ext cx="27940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0440" y="2789382"/>
            <a:ext cx="479160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9748" y="3925455"/>
            <a:ext cx="1365851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771650"/>
            <a:ext cx="92392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585" y="1791855"/>
            <a:ext cx="3573341" cy="517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69" y="1764145"/>
            <a:ext cx="3419135" cy="33574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4222" y="2346036"/>
            <a:ext cx="5993269" cy="2817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21715"/>
            <a:ext cx="54165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10" y="1721485"/>
            <a:ext cx="9817100" cy="353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7679" y="1654252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916" y="3603125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17575"/>
            <a:ext cx="975360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7175" y="3276281"/>
            <a:ext cx="7300570" cy="2949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1633855"/>
            <a:ext cx="4464050" cy="266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501" y="1678391"/>
            <a:ext cx="5268571" cy="3133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621030"/>
            <a:ext cx="9791700" cy="611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6030" y="6374765"/>
            <a:ext cx="17589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6410" y="1807700"/>
            <a:ext cx="5240863" cy="1498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703" y="1736436"/>
            <a:ext cx="3709691" cy="16377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2519" y="3479481"/>
            <a:ext cx="8224208" cy="3244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789940"/>
            <a:ext cx="97536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3911600"/>
            <a:ext cx="9150350" cy="167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3284" y="19647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682625"/>
            <a:ext cx="785495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610" y="3562609"/>
            <a:ext cx="7051189" cy="2662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82675"/>
            <a:ext cx="97536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2665" y="2879090"/>
            <a:ext cx="530542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3574" y="3461010"/>
            <a:ext cx="19711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740" y="808990"/>
            <a:ext cx="9296400" cy="351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1557020"/>
            <a:ext cx="254000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4149090"/>
            <a:ext cx="2806700" cy="236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585" y="4156364"/>
            <a:ext cx="3022830" cy="24132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3211" y="957954"/>
            <a:ext cx="9184789" cy="704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3210" y="1691392"/>
            <a:ext cx="7262645" cy="2635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72771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861435"/>
            <a:ext cx="3225800" cy="229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3137" y="754756"/>
            <a:ext cx="7134317" cy="3457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738" y="4017818"/>
            <a:ext cx="2790355" cy="211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98525"/>
            <a:ext cx="97345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6152" y="26610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536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9206" y="3021234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082040"/>
            <a:ext cx="977900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3513455"/>
            <a:ext cx="9855200" cy="164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8515" y="16450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9279" y="4046471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917575"/>
            <a:ext cx="987425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3860" y="2171489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92200"/>
            <a:ext cx="97726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7679" y="2291561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861" y="466530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235075"/>
            <a:ext cx="98552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4551" y="1783561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71525"/>
            <a:ext cx="97726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3861" y="2568653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861" y="4988580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2025-07-04T06:42:52Z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