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075" y="3067050"/>
            <a:ext cx="59118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1533525"/>
            <a:ext cx="96901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8120" y="475410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866775"/>
            <a:ext cx="97155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6593" y="312850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8556" y="54468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71550"/>
            <a:ext cx="97536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2666" y="3350173"/>
            <a:ext cx="4899116" cy="1406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1139" y="4957301"/>
            <a:ext cx="7910170" cy="106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000125"/>
            <a:ext cx="97345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792" y="2666855"/>
            <a:ext cx="9498081" cy="3272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1022350"/>
            <a:ext cx="987425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3357" y="2620499"/>
            <a:ext cx="5573370" cy="3503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782955"/>
            <a:ext cx="9798050" cy="160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595" y="2477770"/>
            <a:ext cx="2647950" cy="469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080" y="2853055"/>
            <a:ext cx="2997200" cy="224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835" y="836930"/>
            <a:ext cx="628015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2301" y="736283"/>
            <a:ext cx="8436643" cy="5396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09600"/>
            <a:ext cx="97345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8470" y="4580255"/>
            <a:ext cx="5435600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075" y="6353175"/>
            <a:ext cx="3600450" cy="40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80374" y="3534899"/>
            <a:ext cx="5795043" cy="87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1829" y="4541663"/>
            <a:ext cx="8963116" cy="2200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1720" y="28329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18820"/>
            <a:ext cx="9772650" cy="279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125" y="3633470"/>
            <a:ext cx="6489700" cy="135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1240" y="3853815"/>
            <a:ext cx="2749550" cy="242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1066" y="3636500"/>
            <a:ext cx="7134316" cy="155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908685"/>
            <a:ext cx="5930900" cy="452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6339" y="939481"/>
            <a:ext cx="6737152" cy="2182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9248" y="3220863"/>
            <a:ext cx="6737152" cy="2182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715" y="915035"/>
            <a:ext cx="54356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725" y="1551940"/>
            <a:ext cx="9734550" cy="454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9975" y="15675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3102" y="503119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764540"/>
            <a:ext cx="96901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4120" y="3045373"/>
            <a:ext cx="5758097" cy="3281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950" y="1689100"/>
            <a:ext cx="816610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1974" y="1724572"/>
            <a:ext cx="8898461" cy="3854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187450"/>
            <a:ext cx="981075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4048" y="3442535"/>
            <a:ext cx="6635552" cy="2487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4765" y="3277500"/>
            <a:ext cx="2858943" cy="2390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305" y="975995"/>
            <a:ext cx="58864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025" y="2838450"/>
            <a:ext cx="5600700" cy="267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0847" y="939481"/>
            <a:ext cx="6755625" cy="22747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7030" y="3313226"/>
            <a:ext cx="6173734" cy="2320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692785"/>
            <a:ext cx="9715500" cy="586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39210" y="3359409"/>
            <a:ext cx="262697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100" y="2124075"/>
            <a:ext cx="85598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923290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8556" y="643918"/>
            <a:ext cx="10154607" cy="5747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052830"/>
            <a:ext cx="7067550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170" y="2061210"/>
            <a:ext cx="915670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0920" y="1050317"/>
            <a:ext cx="7836279" cy="953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4411" y="4162972"/>
            <a:ext cx="60628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9683" y="4726391"/>
            <a:ext cx="242377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835025"/>
            <a:ext cx="981710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6848" y="15121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6920" y="32670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12875"/>
            <a:ext cx="975360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739" y="25743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22300"/>
            <a:ext cx="97345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040" y="3997960"/>
            <a:ext cx="9423400" cy="275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3866" y="346100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06500"/>
            <a:ext cx="97536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30" y="18723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753745"/>
            <a:ext cx="97980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975" y="132740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0739" y="311002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5393" y="539140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676910"/>
            <a:ext cx="981075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2266" y="56500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942975"/>
            <a:ext cx="9772650" cy="213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095" y="3341370"/>
            <a:ext cx="9772650" cy="226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6157" y="213097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9248" y="5077374"/>
            <a:ext cx="8997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2025-07-02T06:16:30Z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