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0" y="3038475"/>
            <a:ext cx="58928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628015"/>
            <a:ext cx="6629400" cy="380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150" y="4568825"/>
            <a:ext cx="5562600" cy="170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9606" y="2632365"/>
            <a:ext cx="5912758" cy="1819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679" y="5136363"/>
            <a:ext cx="6088248" cy="1245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9220" y="1534795"/>
            <a:ext cx="6965950" cy="304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3497" y="2771854"/>
            <a:ext cx="8249558" cy="2363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1208405"/>
            <a:ext cx="49212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1606" y="2226908"/>
            <a:ext cx="7482939" cy="3361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735" y="1676400"/>
            <a:ext cx="8756650" cy="323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076450"/>
            <a:ext cx="3384376" cy="2440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4115" y="3076653"/>
            <a:ext cx="3779158" cy="2132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745490"/>
            <a:ext cx="9645650" cy="559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9533" y="2605599"/>
            <a:ext cx="7095012" cy="38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1318260"/>
            <a:ext cx="91757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4042" y="3122835"/>
            <a:ext cx="8000176" cy="2483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435100"/>
            <a:ext cx="9709150" cy="398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844675"/>
            <a:ext cx="70485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6333" y="1765089"/>
            <a:ext cx="8674431" cy="3333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422400"/>
            <a:ext cx="9728200" cy="401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441450"/>
            <a:ext cx="925830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0152" y="1552652"/>
            <a:ext cx="6993412" cy="1910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7860" y="3621599"/>
            <a:ext cx="7325922" cy="2141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5865" y="777875"/>
            <a:ext cx="54546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865" y="1390650"/>
            <a:ext cx="975360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097" y="1414108"/>
            <a:ext cx="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0043" y="4388218"/>
            <a:ext cx="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27100"/>
            <a:ext cx="9753600" cy="500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3351" y="3473817"/>
            <a:ext cx="9219376" cy="627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2369" y="4148071"/>
            <a:ext cx="9219376" cy="1772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92785"/>
            <a:ext cx="9772650" cy="605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789305"/>
            <a:ext cx="8947150" cy="572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3133" y="1404871"/>
            <a:ext cx="8277267" cy="1209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6951" y="2762617"/>
            <a:ext cx="9588831" cy="1116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642" y="4083416"/>
            <a:ext cx="9588831" cy="2511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25500"/>
            <a:ext cx="975360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6624" y="4813089"/>
            <a:ext cx="11190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810" y="643255"/>
            <a:ext cx="9156700" cy="608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5970" y="2023708"/>
            <a:ext cx="15716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4442" y="2707199"/>
            <a:ext cx="2550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5606" y="4120362"/>
            <a:ext cx="44995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2220595"/>
            <a:ext cx="9194800" cy="197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2443" y="2208434"/>
            <a:ext cx="9995230" cy="2114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79450"/>
            <a:ext cx="9772650" cy="549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7679" y="1423345"/>
            <a:ext cx="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3960" y="2882900"/>
            <a:ext cx="583565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0790" y="4319270"/>
            <a:ext cx="58356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381125"/>
            <a:ext cx="98171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5388" y="2116072"/>
            <a:ext cx="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0043" y="4342036"/>
            <a:ext cx="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901065"/>
            <a:ext cx="9715500" cy="187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445" y="2936240"/>
            <a:ext cx="9378950" cy="1930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29206" y="2947344"/>
            <a:ext cx="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2101850"/>
            <a:ext cx="9779000" cy="265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7679" y="2891926"/>
            <a:ext cx="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742950"/>
            <a:ext cx="97980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1570" y="5007053"/>
            <a:ext cx="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66775"/>
            <a:ext cx="97091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915" y="1986762"/>
            <a:ext cx="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1569" y="4120362"/>
            <a:ext cx="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92785"/>
            <a:ext cx="975360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7279" y="1358690"/>
            <a:ext cx="9805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7133" y="2761673"/>
            <a:ext cx="971303" cy="830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4734" y="5191781"/>
            <a:ext cx="3345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8152" y="5893745"/>
            <a:ext cx="9805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2025-07-04T06:40:51Z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