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8275" y="2746375"/>
            <a:ext cx="4235450" cy="1365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2286000"/>
            <a:ext cx="1097915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300" y="22828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7263" y="4130072"/>
            <a:ext cx="360040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268730"/>
            <a:ext cx="10998200" cy="509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4863" y="2236617"/>
            <a:ext cx="18164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3192" y="2753853"/>
            <a:ext cx="10220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1555" y="3271090"/>
            <a:ext cx="10220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7009" y="3769853"/>
            <a:ext cx="18256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4500" y="3769854"/>
            <a:ext cx="61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38282" y="4268616"/>
            <a:ext cx="61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75009" y="5931162"/>
            <a:ext cx="3847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68730"/>
            <a:ext cx="1097915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9845" y="4056181"/>
            <a:ext cx="4956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790" y="5570944"/>
            <a:ext cx="9297865" cy="1143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2025-08-08T02:52:06Z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