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2349500"/>
            <a:ext cx="424815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341120"/>
            <a:ext cx="1088390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52292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47775"/>
            <a:ext cx="11049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590" y="17009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154" y="5136836"/>
            <a:ext cx="458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1733550"/>
            <a:ext cx="11017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607" y="3169489"/>
            <a:ext cx="5954301" cy="1227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116" y="4416399"/>
            <a:ext cx="5954301" cy="1227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2025-08-06T06:56:25Z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