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302" r:id="rId3"/>
    <p:sldId id="324" r:id="rId5"/>
    <p:sldId id="326" r:id="rId6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0" y="3190875"/>
            <a:ext cx="28702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517650"/>
            <a:ext cx="1096645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7482" y="14330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5955" y="26245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0392" y="48597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2308225"/>
            <a:ext cx="10718800" cy="224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10" y="3742145"/>
            <a:ext cx="2324407" cy="5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4574" y="3917636"/>
            <a:ext cx="2601499" cy="5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2390" y="3741420"/>
            <a:ext cx="2259965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6680" y="3871595"/>
            <a:ext cx="2474595" cy="58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908685"/>
            <a:ext cx="7505700" cy="201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141345"/>
            <a:ext cx="84455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6974" y="1941054"/>
            <a:ext cx="1862590" cy="802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0101" y="2005708"/>
            <a:ext cx="2315172" cy="1051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0646" y="3843743"/>
            <a:ext cx="2823171" cy="2012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3918" y="3797561"/>
            <a:ext cx="3580555" cy="2012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2025-08-08T02:43:25Z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