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24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8100" y="3067050"/>
            <a:ext cx="449580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125" y="730250"/>
            <a:ext cx="8413750" cy="539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76900" y="3104836"/>
            <a:ext cx="3525135" cy="1273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29118" y="4481053"/>
            <a:ext cx="3903827" cy="17562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851025"/>
            <a:ext cx="8362950" cy="315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1850" y="1657350"/>
            <a:ext cx="79883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09045" y="1654727"/>
            <a:ext cx="4984481" cy="2640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64464" y="4416399"/>
            <a:ext cx="8106371" cy="1457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7845" y="1074420"/>
            <a:ext cx="8362950" cy="181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3295" y="2942590"/>
            <a:ext cx="7937500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29120" y="2495235"/>
            <a:ext cx="5095316" cy="32128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5594" y="2970789"/>
            <a:ext cx="2085975" cy="189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679450"/>
            <a:ext cx="8382000" cy="534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0285" y="5657850"/>
            <a:ext cx="4165600" cy="368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5375" y="6026150"/>
            <a:ext cx="3028950" cy="596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03009" y="2088835"/>
            <a:ext cx="5695681" cy="3009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03008" y="5229199"/>
            <a:ext cx="7644555" cy="149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0075" y="1504950"/>
            <a:ext cx="84518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56827" y="3492762"/>
            <a:ext cx="8734445" cy="1975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914400"/>
            <a:ext cx="8401050" cy="50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7250" y="1930400"/>
            <a:ext cx="7937500" cy="299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3800" y="1339850"/>
            <a:ext cx="7264400" cy="417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13845" y="1396108"/>
            <a:ext cx="8023245" cy="2215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32318" y="3732908"/>
            <a:ext cx="8023245" cy="2215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621030"/>
            <a:ext cx="7842885" cy="61328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78500" y="2966290"/>
            <a:ext cx="4688917" cy="7836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5445" y="2702502"/>
            <a:ext cx="2971800" cy="2228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38355" y="3834508"/>
            <a:ext cx="4688917" cy="7836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86137" y="4711963"/>
            <a:ext cx="4688917" cy="7836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12246" y="5570945"/>
            <a:ext cx="6665499" cy="12177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908685"/>
            <a:ext cx="4997450" cy="39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60" y="1557020"/>
            <a:ext cx="8343900" cy="368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78064" y="162701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33482" y="302170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61191" y="408389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916940"/>
            <a:ext cx="8420100" cy="444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8400" y="5361940"/>
            <a:ext cx="2990850" cy="81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04609" y="3418872"/>
            <a:ext cx="3054081" cy="2778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5" y="1825625"/>
            <a:ext cx="7334250" cy="320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04610" y="1802510"/>
            <a:ext cx="7746154" cy="3582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692785"/>
            <a:ext cx="8413750" cy="551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52246" y="320643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8019" y="3799609"/>
            <a:ext cx="2295525" cy="236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7725" y="1454150"/>
            <a:ext cx="7956550" cy="394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5" y="1825625"/>
            <a:ext cx="7905750" cy="320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09046" y="1765563"/>
            <a:ext cx="8355754" cy="33975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073150"/>
            <a:ext cx="8382000" cy="471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81264" y="2061127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81264" y="4961345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836930"/>
            <a:ext cx="8382000" cy="486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2965" y="5805170"/>
            <a:ext cx="8096250" cy="42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51955" y="340040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25846" y="486898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3725" y="1851025"/>
            <a:ext cx="8464550" cy="315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25846" y="250447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90500" y="413007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0550" y="828675"/>
            <a:ext cx="847090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35083" y="176556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3556" y="514607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650" y="718185"/>
            <a:ext cx="839470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18210" y="453647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600" y="1539875"/>
            <a:ext cx="8432800" cy="377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5483" y="2558473"/>
            <a:ext cx="800408" cy="684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3725" y="1276350"/>
            <a:ext cx="84645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86719" y="1737854"/>
            <a:ext cx="53255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5701" y="3197199"/>
            <a:ext cx="53255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91737" y="5146072"/>
            <a:ext cx="53255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70</cp:revision>
  <dcterms:created xsi:type="dcterms:W3CDTF">2015-09-16T06:44:00Z</dcterms:created>
  <dcterms:modified xsi:type="dcterms:W3CDTF">2025-08-07T06:46:36Z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