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6" r:id="rId3"/>
    <p:sldId id="325" r:id="rId4"/>
    <p:sldId id="32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3175000"/>
            <a:ext cx="3657600" cy="50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19530"/>
            <a:ext cx="10953750" cy="342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255" y="4899025"/>
            <a:ext cx="7797800" cy="90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11299" y="2310509"/>
            <a:ext cx="403245" cy="395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4305563"/>
            <a:ext cx="403245" cy="395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" y="1333500"/>
            <a:ext cx="9036050" cy="139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" y="2859405"/>
            <a:ext cx="10960100" cy="3409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0450" y="824865"/>
            <a:ext cx="1898650" cy="186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26136" y="2292035"/>
            <a:ext cx="5048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7554" y="3816035"/>
            <a:ext cx="5048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341120"/>
            <a:ext cx="10998200" cy="482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1373" y="4822799"/>
            <a:ext cx="8457354" cy="160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2025-08-06T08:35:03Z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