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24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5675" y="3092450"/>
            <a:ext cx="7740650" cy="67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9785" y="733425"/>
            <a:ext cx="694690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6899" y="2107309"/>
            <a:ext cx="5834227" cy="161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3917" y="4804327"/>
            <a:ext cx="5834227" cy="1808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330325"/>
            <a:ext cx="840105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954" y="2338218"/>
            <a:ext cx="8420409" cy="3600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720090"/>
            <a:ext cx="839470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6136" y="1682436"/>
            <a:ext cx="6508482" cy="2030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5143" y="3723666"/>
            <a:ext cx="2264930" cy="23968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64463" y="5691017"/>
            <a:ext cx="5723391" cy="885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727200"/>
            <a:ext cx="839470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373744" y="3067890"/>
            <a:ext cx="4553527" cy="2667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012825"/>
            <a:ext cx="8362950" cy="483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1746250"/>
            <a:ext cx="7905750" cy="336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8208" y="1784036"/>
            <a:ext cx="7903173" cy="156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3627" y="3483527"/>
            <a:ext cx="8355755" cy="156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9280" y="635000"/>
            <a:ext cx="8382000" cy="85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480" y="1551305"/>
            <a:ext cx="7924800" cy="473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51880" y="2439818"/>
            <a:ext cx="12345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3117" y="2467527"/>
            <a:ext cx="8743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75" y="1409700"/>
            <a:ext cx="79692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2499" y="1460764"/>
            <a:ext cx="4282519" cy="228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1975" y="3830320"/>
            <a:ext cx="3987165" cy="815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7220" y="4646295"/>
            <a:ext cx="891921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682625"/>
            <a:ext cx="839470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7008" y="3917636"/>
            <a:ext cx="6397647" cy="1919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2572" y="5986581"/>
            <a:ext cx="7903173" cy="6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1619250"/>
            <a:ext cx="76390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5917" y="1645491"/>
            <a:ext cx="7903173" cy="239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4390" y="4028473"/>
            <a:ext cx="7903173" cy="239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764540"/>
            <a:ext cx="4959350" cy="40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341120"/>
            <a:ext cx="8375650" cy="502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08973" y="134992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44319" y="37975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0501" y="547858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695960"/>
            <a:ext cx="8362950" cy="589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1225550"/>
            <a:ext cx="788670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5226" y="1257563"/>
            <a:ext cx="11975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7080" y="1191491"/>
            <a:ext cx="772702" cy="45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981075"/>
            <a:ext cx="520700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5626" y="1082072"/>
            <a:ext cx="3432774" cy="3102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7699" y="4259381"/>
            <a:ext cx="7903173" cy="1771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981075"/>
            <a:ext cx="74549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3861435"/>
            <a:ext cx="217805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7299" y="943527"/>
            <a:ext cx="7903173" cy="2741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4390" y="3916218"/>
            <a:ext cx="2047875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749300"/>
            <a:ext cx="838200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8973" y="42224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9737" y="52384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838835"/>
            <a:ext cx="8382000" cy="239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3429000"/>
            <a:ext cx="8382000" cy="2432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33483" y="131298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9592" y="236592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3483" y="34558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942975"/>
            <a:ext cx="84518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2028" y="14607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7446" y="246752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7725" y="968375"/>
            <a:ext cx="795655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4246" y="20057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735" y="704850"/>
            <a:ext cx="8451850" cy="591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2719" y="328032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355725"/>
            <a:ext cx="8382000" cy="414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2464" y="2273564"/>
            <a:ext cx="6341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4246" y="3206436"/>
            <a:ext cx="3385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8537" y="5035236"/>
            <a:ext cx="5233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304925"/>
            <a:ext cx="84137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4427" y="5090654"/>
            <a:ext cx="7080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2025-08-08T02:42:40Z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